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0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34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892299" y="3606800"/>
            <a:ext cx="8725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ODPOWIADAMY BOGU</a:t>
            </a:r>
          </a:p>
          <a:p>
            <a:pPr algn="ctr"/>
            <a:r>
              <a:rPr lang="pl-PL" sz="40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NA JEGO SŁOWO</a:t>
            </a:r>
            <a:endParaRPr lang="pl-PL" sz="40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obrane\church-2817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707" cy="702149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736429"/>
            <a:ext cx="12570940" cy="1024758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299545" y="4162097"/>
            <a:ext cx="12491545" cy="85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ODPOWIADAMY BOGU NA JEGO SŁOWO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obrane\church-884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2930" y="-551793"/>
            <a:ext cx="12774930" cy="1027176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6725" y="512627"/>
            <a:ext cx="11199759" cy="521025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570429" y="774481"/>
            <a:ext cx="10792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Wierzę w jednego Boga,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Ojca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Wszechmogącego,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Stworzyciela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nieba i ziemi,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wszystkich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rzeczy widzialnych i niewidzialnych.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I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 jednego Pana Jezusa Chrystusa,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Syna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Bożego </a:t>
            </a:r>
            <a:r>
              <a:rPr lang="pl-PL" sz="3400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Jednorodzonego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który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z Ojca jest zrodzony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przed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wszystkimi wiekami.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Bóg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z Boga, Światłość ze Światłości,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Bóg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prawdziwy z Boga prawdziwego.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Zrodzony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a nie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stworzony, współistotny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Ojcu,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a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przez Niego wszystko się stało.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On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to dla nas ludzi i dla naszego zbawienia zstąpił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z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nieba.</a:t>
            </a:r>
            <a:endParaRPr lang="pl-PL" sz="3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obrane\church-884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2930" y="-520262"/>
            <a:ext cx="12774930" cy="1027176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7675" y="1702677"/>
            <a:ext cx="11250339" cy="275502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533400" y="1466193"/>
            <a:ext cx="1114425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pl-P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W czasie następujących słów:</a:t>
            </a:r>
            <a:endParaRPr lang="pl-PL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just"/>
            <a:r>
              <a:rPr lang="pl-PL" sz="3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I za sprawą Ducha Świętego </a:t>
            </a:r>
            <a:r>
              <a:rPr lang="pl-PL" sz="3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przyjął </a:t>
            </a:r>
            <a:r>
              <a:rPr lang="pl-PL" sz="3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ciało </a:t>
            </a:r>
          </a:p>
          <a:p>
            <a:pPr algn="just"/>
            <a:r>
              <a:rPr lang="pl-PL" sz="34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z Maryi Dziewicy i stał się człowiekiem.</a:t>
            </a:r>
          </a:p>
          <a:p>
            <a:pPr algn="just"/>
            <a:r>
              <a:rPr lang="pl-PL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wszyscy się pochylają.</a:t>
            </a:r>
            <a:endParaRPr lang="pl-PL" sz="34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obrane\church-884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2930" y="-551793"/>
            <a:ext cx="12774930" cy="1027176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8150" y="1228725"/>
            <a:ext cx="11228333" cy="3533775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684729" y="1304925"/>
            <a:ext cx="107925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Ukrzyżowany również za nas,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pod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Poncjuszem Piłatem został umęczony i pogrzebany. </a:t>
            </a:r>
          </a:p>
          <a:p>
            <a:pPr algn="just"/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I zmartwychwstał dnia trzeciego,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jak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oznajmia Pismo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</a:p>
          <a:p>
            <a:pPr algn="just"/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I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wstąpił do nieba; siedzi po prawicy Ojca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 </a:t>
            </a:r>
            <a:endParaRPr lang="pl-PL" sz="3400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I powtórnie przyjdzie w chwale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sądzić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żywych </a:t>
            </a:r>
          </a:p>
          <a:p>
            <a:pPr algn="just"/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i umarłych,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a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Królestwu Jego nie będzie końca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pl-PL" sz="3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obrane\church-884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2930" y="-551793"/>
            <a:ext cx="12774930" cy="1027176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6726" y="638175"/>
            <a:ext cx="11199758" cy="4276725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684729" y="657225"/>
            <a:ext cx="107925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Wierzę w Ducha Świętego, Pana i Ożywiciela,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który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od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Ojca i Syna pochodzi.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Który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z Ojcem i Synem wspólnie odbiera uwielbienie i chwałę;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który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mówił przez Proroków.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Wierzę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 jeden, święty, powszechny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i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apostolski Kościół.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Wyznaję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jeden chrzest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na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odpuszczenie grzechów.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I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oczekuję wskrzeszenia umarłych.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I </a:t>
            </a:r>
            <a:r>
              <a:rPr lang="pl-PL" sz="34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życia wiecznego w przyszłym świecie. Amen.</a:t>
            </a:r>
            <a:endParaRPr lang="pl-PL" sz="3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94-95.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165-168.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Mszał Rzymski dla diecezji polskich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latin typeface="Arial" pitchFamily="34" charset="0"/>
                <a:ea typeface="Fira Sans" pitchFamily="34" charset="0"/>
                <a:cs typeface="Arial" pitchFamily="34" charset="0"/>
              </a:rPr>
              <a:t>Pallotinum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Poznań 2009, s. 13*-14*.</a:t>
            </a: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281</Words>
  <Application>Microsoft Office PowerPoint</Application>
  <PresentationFormat>Niestandardowy</PresentationFormat>
  <Paragraphs>33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48</cp:revision>
  <dcterms:created xsi:type="dcterms:W3CDTF">2017-07-14T09:59:13Z</dcterms:created>
  <dcterms:modified xsi:type="dcterms:W3CDTF">2018-05-07T15:06:05Z</dcterms:modified>
</cp:coreProperties>
</file>