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7" r:id="rId5"/>
    <p:sldId id="259" r:id="rId6"/>
    <p:sldId id="276" r:id="rId7"/>
    <p:sldId id="278" r:id="rId8"/>
    <p:sldId id="268" r:id="rId9"/>
    <p:sldId id="269" r:id="rId10"/>
    <p:sldId id="270" r:id="rId11"/>
    <p:sldId id="271" r:id="rId12"/>
    <p:sldId id="275" r:id="rId13"/>
    <p:sldId id="266" r:id="rId14"/>
    <p:sldId id="279" r:id="rId15"/>
    <p:sldId id="28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719"/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76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48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009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UROCZYSTOŚĆ BOŻEGO CIAŁA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123950" y="645198"/>
            <a:ext cx="991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Wspólny śpiew podczas procesji prowadzi: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rId3" action="ppaction://hlinksldjump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rId3" action="ppaction://hlinksldjump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" action="ppaction://hlinkshowjump?jump=nextslide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DJ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Wodzirej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14600" y="500764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Organista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4098" name="Picture 2" descr="D:\Pobrane\music-1729496.jpg"/>
          <p:cNvPicPr>
            <a:picLocks noChangeAspect="1" noChangeArrowheads="1"/>
          </p:cNvPicPr>
          <p:nvPr/>
        </p:nvPicPr>
        <p:blipFill>
          <a:blip r:embed="rId4" cstate="print"/>
          <a:srcRect l="15625" r="3299"/>
          <a:stretch>
            <a:fillRect/>
          </a:stretch>
        </p:blipFill>
        <p:spPr bwMode="auto">
          <a:xfrm>
            <a:off x="7210425" y="2095500"/>
            <a:ext cx="44481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76325" y="645198"/>
            <a:ext cx="996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Wspólnemu śpiewowi często towarzyszy: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rId3" action="ppaction://hlinksldjump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" action="ppaction://hlinkshowjump?jump=nextslide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rId3" action="ppaction://hlinksldjump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Kapela rockowa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Orkiestra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14600" y="500764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Drużyna piłkarska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5122" name="Picture 2" descr="D:\Pobrane\trumpet-2942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638" y="2693987"/>
            <a:ext cx="4493362" cy="252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9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76325" y="645198"/>
            <a:ext cx="996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Procesję kończy: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rId3" action="ppaction://hlinksldjump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rId4" action="ppaction://hlinksldjump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rId3" action="ppaction://hlinksldjump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Wspólny piknik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Błogosławieństwo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14600" y="500764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Wspólne zdjęcie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9218" name="Picture 2" descr="D:\Pobrane\eucharist-32147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220923"/>
            <a:ext cx="4684776" cy="327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obrane\question-3385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9264" cy="75773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14326" y="504824"/>
            <a:ext cx="6791324" cy="1790701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1000" y="562197"/>
            <a:ext cx="660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Niestety, odpowiedź nie jest prawidłowa. Spróbuj raz jeszcze klikając w zielony prostokąt. </a:t>
            </a:r>
            <a:endParaRPr lang="pl-PL" sz="32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10" name="Prostokąt 9">
            <a:hlinkClick r:id="" action="ppaction://hlinkshowjump?jump=lastslideviewed"/>
          </p:cNvPr>
          <p:cNvSpPr/>
          <p:nvPr/>
        </p:nvSpPr>
        <p:spPr>
          <a:xfrm>
            <a:off x="314325" y="2705100"/>
            <a:ext cx="2114550" cy="1238250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2787549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Pobrane\cup-101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-276225"/>
            <a:ext cx="7620000" cy="7620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6726" y="4219575"/>
            <a:ext cx="6419849" cy="1209676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4825" y="4257897"/>
            <a:ext cx="6257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GRATULACJE</a:t>
            </a:r>
            <a:endParaRPr lang="pl-PL" sz="6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54911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7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10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5322" y="669560"/>
            <a:ext cx="108942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6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Kochamy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Jezusa. 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drugiej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120-121.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Kochamy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Jezusa. 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Druga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220-223.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corpus-christi-244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1116" y="-799431"/>
            <a:ext cx="14246352" cy="1068476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563454"/>
            <a:ext cx="12570940" cy="1390572"/>
          </a:xfrm>
          <a:prstGeom prst="rect">
            <a:avLst/>
          </a:prstGeom>
          <a:solidFill>
            <a:srgbClr val="C10B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879649"/>
            <a:ext cx="12192000" cy="19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UROCZYSTOŚĆ BOŻEGO </a:t>
            </a:r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CIAŁA</a:t>
            </a:r>
          </a:p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QUIZ</a:t>
            </a:r>
            <a:endParaRPr lang="pl-PL" sz="6000" b="1" baseline="30000" dirty="0" smtClean="0">
              <a:solidFill>
                <a:schemeClr val="bg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47675" y="485775"/>
            <a:ext cx="5981700" cy="131445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6250" y="485997"/>
            <a:ext cx="582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Quiz na temat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Uroczystości Bożego Ciała</a:t>
            </a:r>
          </a:p>
        </p:txBody>
      </p:sp>
      <p:pic>
        <p:nvPicPr>
          <p:cNvPr id="12290" name="Picture 2" descr="D:\Pobrane\corpus-christi-244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920" y="-91440"/>
            <a:ext cx="5212080" cy="694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438150" y="1895475"/>
            <a:ext cx="6000749" cy="1323975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14350" y="2029047"/>
            <a:ext cx="5819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Kliknij w zielony prostokąt,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aby rozpocząć quiz</a:t>
            </a:r>
            <a:endParaRPr lang="pl-PL" sz="32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12" name="Prostokąt 11">
            <a:hlinkClick r:id="" action="ppaction://hlinkshowjump?jump=nextslide"/>
          </p:cNvPr>
          <p:cNvSpPr/>
          <p:nvPr/>
        </p:nvSpPr>
        <p:spPr>
          <a:xfrm>
            <a:off x="2305050" y="3495675"/>
            <a:ext cx="2114550" cy="1238250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2787549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76325" y="645198"/>
            <a:ext cx="996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Procesją nazywamy: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rId3" action="ppaction://hlinksldjump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rId3" action="ppaction://hlinksldjump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" action="ppaction://hlinkshowjump?jump=nextslide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Rodzinny spacer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Zwiedzanie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171700" y="4895851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Wyjście z Najświętszym Sakramentem poza kościół</a:t>
            </a:r>
            <a:endParaRPr lang="pl-PL" sz="27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7170" name="Picture 2" descr="D:\Pobrane\religious-procession-1167167.jpg"/>
          <p:cNvPicPr>
            <a:picLocks noChangeAspect="1" noChangeArrowheads="1"/>
          </p:cNvPicPr>
          <p:nvPr/>
        </p:nvPicPr>
        <p:blipFill>
          <a:blip r:embed="rId4" cstate="print"/>
          <a:srcRect r="21839"/>
          <a:stretch>
            <a:fillRect/>
          </a:stretch>
        </p:blipFill>
        <p:spPr bwMode="auto">
          <a:xfrm>
            <a:off x="7065963" y="1952625"/>
            <a:ext cx="4573587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8521" y="645198"/>
            <a:ext cx="1137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Jak nazywa się przedmiot widoczny na zdjęciu?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rId3" action="ppaction://hlinksldjump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" action="ppaction://hlinkshowjump?jump=nextslide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rId3" action="ppaction://hlinksldjump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Kielich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Monstrancja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14600" y="500764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Amulet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2051" name="Picture 3" descr="D:\Pobrane\eucharist-3215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666875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76325" y="645198"/>
            <a:ext cx="996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 czasie procesji, w monstrancji, kapłan niesie: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" action="ppaction://hlinkshowjump?jump=nextslide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rId3" action="ppaction://hlinksldjump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rId3" action="ppaction://hlinksldjump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Pana Jezusa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Matkę Bożą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14600" y="5007648"/>
            <a:ext cx="425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Relikwie św. Piotra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6146" name="Picture 2" descr="D:\Pobrane\eucharist-3215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2184" y="2460654"/>
            <a:ext cx="4078956" cy="305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19150" y="645198"/>
            <a:ext cx="105346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Przed Najświętszym Sakramentem idą ministranci z:</a:t>
            </a:r>
            <a:endParaRPr lang="pl-PL" sz="34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rId3" action="ppaction://hlinksldjump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rId3" action="ppaction://hlinksldjump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" action="ppaction://hlinkshowjump?jump=nextslide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Pismem Świętym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Palmami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14600" y="500764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Kadzidłem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8194" name="Picture 2" descr="D:\Pobrane\church-2717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1050" y="2314575"/>
            <a:ext cx="4740250" cy="316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95375" y="645198"/>
            <a:ext cx="993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Dziewczynki sypią przed Panem Jezusem: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" action="ppaction://hlinkshowjump?jump=nextslide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rId3" action="ppaction://hlinksldjump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rId3" action="ppaction://hlinksldjump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Kwiaty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Konfetti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14600" y="500764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Ryż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3074" name="Picture 2" descr="D:\Pobrane\children-743896.jpg"/>
          <p:cNvPicPr>
            <a:picLocks noChangeAspect="1" noChangeArrowheads="1"/>
          </p:cNvPicPr>
          <p:nvPr/>
        </p:nvPicPr>
        <p:blipFill>
          <a:blip r:embed="rId4" cstate="print"/>
          <a:srcRect l="21647" r="2832"/>
          <a:stretch>
            <a:fillRect/>
          </a:stretch>
        </p:blipFill>
        <p:spPr bwMode="auto">
          <a:xfrm>
            <a:off x="7067550" y="1790700"/>
            <a:ext cx="4419600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8701" y="561474"/>
            <a:ext cx="10096500" cy="85825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85850" y="645198"/>
            <a:ext cx="999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Wierni idący za Najświętszym Sakramentem:</a:t>
            </a:r>
            <a:endParaRPr lang="pl-PL" sz="36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>
            <a:hlinkClick r:id="rId3" action="ppaction://hlinksldjump"/>
          </p:cNvPr>
          <p:cNvSpPr/>
          <p:nvPr/>
        </p:nvSpPr>
        <p:spPr>
          <a:xfrm>
            <a:off x="1039231" y="198873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A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>
            <a:hlinkClick r:id="" action="ppaction://hlinkshowjump?jump=nextslide"/>
          </p:cNvPr>
          <p:cNvSpPr/>
          <p:nvPr/>
        </p:nvSpPr>
        <p:spPr>
          <a:xfrm>
            <a:off x="1039231" y="3417480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B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>
            <a:hlinkClick r:id="rId3" action="ppaction://hlinksldjump"/>
          </p:cNvPr>
          <p:cNvSpPr/>
          <p:nvPr/>
        </p:nvSpPr>
        <p:spPr>
          <a:xfrm>
            <a:off x="1029706" y="4855755"/>
            <a:ext cx="1017509" cy="1018800"/>
          </a:xfrm>
          <a:prstGeom prst="rect">
            <a:avLst/>
          </a:prstGeom>
          <a:solidFill>
            <a:srgbClr val="C10B25">
              <a:alpha val="70000"/>
            </a:srgb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 smtClean="0">
                <a:latin typeface="Arial" pitchFamily="34" charset="0"/>
                <a:cs typeface="Arial" pitchFamily="34" charset="0"/>
              </a:rPr>
              <a:t>C</a:t>
            </a:r>
            <a:endParaRPr lang="pl-PL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57450" y="198069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2466975" y="3409448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2466975" y="4847723"/>
            <a:ext cx="4391026" cy="1038727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2533650" y="213109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Rozmawiają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524125" y="3569373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Śpiewają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14600" y="5007648"/>
            <a:ext cx="42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Skaczą</a:t>
            </a:r>
            <a:endParaRPr lang="pl-PL" sz="4000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pic>
        <p:nvPicPr>
          <p:cNvPr id="25" name="Picture 2" descr="D:\Pobrane\corpus-christi-244398.jpg"/>
          <p:cNvPicPr>
            <a:picLocks noChangeAspect="1" noChangeArrowheads="1"/>
          </p:cNvPicPr>
          <p:nvPr/>
        </p:nvPicPr>
        <p:blipFill>
          <a:blip r:embed="rId4" cstate="print"/>
          <a:srcRect b="41781"/>
          <a:stretch>
            <a:fillRect/>
          </a:stretch>
        </p:blipFill>
        <p:spPr bwMode="auto">
          <a:xfrm>
            <a:off x="6989445" y="2801020"/>
            <a:ext cx="4864608" cy="212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228</Words>
  <Application>Microsoft Office PowerPoint</Application>
  <PresentationFormat>Niestandardowy</PresentationFormat>
  <Paragraphs>95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49</cp:revision>
  <dcterms:created xsi:type="dcterms:W3CDTF">2017-07-14T09:59:13Z</dcterms:created>
  <dcterms:modified xsi:type="dcterms:W3CDTF">2018-05-12T08:44:48Z</dcterms:modified>
</cp:coreProperties>
</file>