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79" r:id="rId4"/>
    <p:sldId id="273" r:id="rId5"/>
    <p:sldId id="276" r:id="rId6"/>
    <p:sldId id="280" r:id="rId7"/>
    <p:sldId id="281" r:id="rId8"/>
    <p:sldId id="261" r:id="rId9"/>
  </p:sldIdLst>
  <p:sldSz cx="12192000" cy="6858000"/>
  <p:notesSz cx="6858000" cy="9144000"/>
  <p:defaultTextStyle>
    <a:defPPr>
      <a:defRPr lang="pl-P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B482DA"/>
    <a:srgbClr val="7030A0"/>
    <a:srgbClr val="5D2884"/>
    <a:srgbClr val="660066"/>
    <a:srgbClr val="C10B25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75" d="100"/>
          <a:sy n="75" d="100"/>
        </p:scale>
        <p:origin x="-558" y="-10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l-PL" smtClean="0"/>
              <a:t>Kliknij, aby edytować styl wzorca podtytułu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2018-05-07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="" xmlns:p14="http://schemas.microsoft.com/office/powerpoint/2010/main" val="208983149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2018-05-07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="" xmlns:p14="http://schemas.microsoft.com/office/powerpoint/2010/main" val="323511959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2018-05-07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="" xmlns:p14="http://schemas.microsoft.com/office/powerpoint/2010/main" val="243819877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2018-05-07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="" xmlns:p14="http://schemas.microsoft.com/office/powerpoint/2010/main" val="391065472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7" name="Symbol zastępczy daty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2018-05-07</a:t>
            </a:fld>
            <a:endParaRPr lang="pl-PL"/>
          </a:p>
        </p:txBody>
      </p:sp>
      <p:sp>
        <p:nvSpPr>
          <p:cNvPr id="8" name="Symbol zastępczy stopki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9" name="Symbol zastępczy numeru slajd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="" xmlns:p14="http://schemas.microsoft.com/office/powerpoint/2010/main" val="396865390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2018-05-07</a:t>
            </a:fld>
            <a:endParaRPr lang="pl-PL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="" xmlns:p14="http://schemas.microsoft.com/office/powerpoint/2010/main" val="280436775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2018-05-07</a:t>
            </a:fld>
            <a:endParaRPr lang="pl-PL"/>
          </a:p>
        </p:txBody>
      </p:sp>
      <p:sp>
        <p:nvSpPr>
          <p:cNvPr id="3" name="Symbol zastępczy stopki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="" xmlns:p14="http://schemas.microsoft.com/office/powerpoint/2010/main" val="338471531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2018-05-07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="" xmlns:p14="http://schemas.microsoft.com/office/powerpoint/2010/main" val="155409321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2018-05-07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="" xmlns:p14="http://schemas.microsoft.com/office/powerpoint/2010/main" val="151123344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2018-05-07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="" xmlns:p14="http://schemas.microsoft.com/office/powerpoint/2010/main" val="356733998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2018-05-07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="" xmlns:p14="http://schemas.microsoft.com/office/powerpoint/2010/main" val="102145371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tytułu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87D21E8-67DD-4C8C-BEED-881BBFE87786}" type="datetimeFigureOut">
              <a:rPr lang="pl-PL" smtClean="0"/>
              <a:pPr/>
              <a:t>2018-05-07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="" xmlns:p14="http://schemas.microsoft.com/office/powerpoint/2010/main" val="478095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7.xml"/><Relationship Id="rId1" Type="http://schemas.openxmlformats.org/officeDocument/2006/relationships/video" Target="https://www.youtube.com/embed/3q8RG7sHvb0" TargetMode="External"/><Relationship Id="rId5" Type="http://schemas.openxmlformats.org/officeDocument/2006/relationships/hyperlink" Target="https://www.youtube.com/watch?v=3q8RG7sHvb0" TargetMode="External"/><Relationship Id="rId4" Type="http://schemas.openxmlformats.org/officeDocument/2006/relationships/image" Target="../media/image6.jpe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524000" y="1559054"/>
            <a:ext cx="9144000" cy="1655762"/>
          </a:xfrm>
        </p:spPr>
        <p:txBody>
          <a:bodyPr/>
          <a:lstStyle/>
          <a:p>
            <a:r>
              <a:rPr lang="pl-PL" sz="6000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PREZENTACJA DLA KLASY </a:t>
            </a:r>
            <a:r>
              <a:rPr lang="pl-PL" sz="60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6 SP</a:t>
            </a:r>
          </a:p>
          <a:p>
            <a:r>
              <a:rPr lang="pl-PL" sz="60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DO LEKCJI 44</a:t>
            </a:r>
          </a:p>
          <a:p>
            <a:endParaRPr lang="pl-PL" sz="6000" baseline="30000" dirty="0" smtClean="0">
              <a:latin typeface="Fira Sans" panose="020B0503050000020004" pitchFamily="34" charset="0"/>
              <a:ea typeface="Fira Sans" panose="020B0503050000020004" pitchFamily="34" charset="0"/>
            </a:endParaRPr>
          </a:p>
        </p:txBody>
      </p:sp>
      <p:sp>
        <p:nvSpPr>
          <p:cNvPr id="6" name="Podtytuł 2"/>
          <p:cNvSpPr txBox="1">
            <a:spLocks/>
          </p:cNvSpPr>
          <p:nvPr/>
        </p:nvSpPr>
        <p:spPr>
          <a:xfrm>
            <a:off x="0" y="4047892"/>
            <a:ext cx="12192000" cy="1308805"/>
          </a:xfrm>
          <a:prstGeom prst="rect">
            <a:avLst/>
          </a:prstGeom>
        </p:spPr>
        <p:txBody>
          <a:bodyPr vert="horz" lIns="91440" tIns="45720" rIns="91440" bIns="45720" rtlCol="0">
            <a:normAutofit lnSpcReduction="10000"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pl-PL" sz="6000" b="1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ŚWIĘTY STANISŁAW ZE SZCZEPANOWA</a:t>
            </a:r>
          </a:p>
          <a:p>
            <a:r>
              <a:rPr lang="pl-PL" sz="6000" b="1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PATRON NARODU POLSKIEGO</a:t>
            </a:r>
          </a:p>
        </p:txBody>
      </p:sp>
      <p:sp>
        <p:nvSpPr>
          <p:cNvPr id="7" name="Prostokąt 6"/>
          <p:cNvSpPr/>
          <p:nvPr/>
        </p:nvSpPr>
        <p:spPr>
          <a:xfrm>
            <a:off x="5000368" y="2940908"/>
            <a:ext cx="2199502" cy="90616"/>
          </a:xfrm>
          <a:prstGeom prst="rect">
            <a:avLst/>
          </a:prstGeom>
          <a:solidFill>
            <a:srgbClr val="C10B2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pic>
        <p:nvPicPr>
          <p:cNvPr id="8" name="Obraz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28958" y="5642919"/>
            <a:ext cx="1934083" cy="609728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3904191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C:\Users\Krzysztof\Desktop\IMG_1458.JPG"/>
          <p:cNvPicPr>
            <a:picLocks noChangeAspect="1" noChangeArrowheads="1"/>
          </p:cNvPicPr>
          <p:nvPr/>
        </p:nvPicPr>
        <p:blipFill>
          <a:blip r:embed="rId2" cstate="print"/>
          <a:srcRect l="22917" t="3472" r="32754" b="8681"/>
          <a:stretch>
            <a:fillRect/>
          </a:stretch>
        </p:blipFill>
        <p:spPr bwMode="auto">
          <a:xfrm>
            <a:off x="0" y="0"/>
            <a:ext cx="5253263" cy="6940278"/>
          </a:xfrm>
          <a:prstGeom prst="rect">
            <a:avLst/>
          </a:prstGeom>
          <a:noFill/>
        </p:spPr>
      </p:pic>
      <p:sp>
        <p:nvSpPr>
          <p:cNvPr id="3" name="Prostokąt 2"/>
          <p:cNvSpPr/>
          <p:nvPr/>
        </p:nvSpPr>
        <p:spPr>
          <a:xfrm>
            <a:off x="5305168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76103" y="6260756"/>
            <a:ext cx="1445053" cy="433516"/>
          </a:xfrm>
          <a:prstGeom prst="rect">
            <a:avLst/>
          </a:prstGeom>
        </p:spPr>
      </p:pic>
      <p:sp>
        <p:nvSpPr>
          <p:cNvPr id="8" name="Prostokąt 7"/>
          <p:cNvSpPr/>
          <p:nvPr/>
        </p:nvSpPr>
        <p:spPr>
          <a:xfrm>
            <a:off x="5448300" y="2647950"/>
            <a:ext cx="6438900" cy="1638300"/>
          </a:xfrm>
          <a:prstGeom prst="rect">
            <a:avLst/>
          </a:prstGeom>
          <a:solidFill>
            <a:srgbClr val="7030A0">
              <a:alpha val="86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9" name="Podtytuł 2"/>
          <p:cNvSpPr txBox="1">
            <a:spLocks/>
          </p:cNvSpPr>
          <p:nvPr/>
        </p:nvSpPr>
        <p:spPr>
          <a:xfrm>
            <a:off x="5486400" y="2782185"/>
            <a:ext cx="6419850" cy="318046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pl-PL" sz="4000" b="1" dirty="0" smtClean="0">
                <a:solidFill>
                  <a:schemeClr val="bg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ŚWIĘTY STANISŁAW</a:t>
            </a:r>
          </a:p>
          <a:p>
            <a:r>
              <a:rPr lang="pl-PL" sz="4000" b="1" dirty="0" smtClean="0">
                <a:solidFill>
                  <a:schemeClr val="bg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ZE SZCZEPANOWA </a:t>
            </a:r>
          </a:p>
        </p:txBody>
      </p:sp>
    </p:spTree>
    <p:extLst>
      <p:ext uri="{BB962C8B-B14F-4D97-AF65-F5344CB8AC3E}">
        <p14:creationId xmlns="" xmlns:p14="http://schemas.microsoft.com/office/powerpoint/2010/main" val="60387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6" name="Schemat blokowy: łącznik 5"/>
          <p:cNvSpPr/>
          <p:nvPr/>
        </p:nvSpPr>
        <p:spPr>
          <a:xfrm>
            <a:off x="11252887" y="6193308"/>
            <a:ext cx="518983" cy="518983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1</a:t>
            </a:r>
            <a:endParaRPr lang="pl-PL" dirty="0">
              <a:solidFill>
                <a:schemeClr val="tx1"/>
              </a:solidFill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</p:txBody>
      </p:sp>
      <p:sp>
        <p:nvSpPr>
          <p:cNvPr id="9" name="Prostokąt 8"/>
          <p:cNvSpPr/>
          <p:nvPr/>
        </p:nvSpPr>
        <p:spPr>
          <a:xfrm>
            <a:off x="864545" y="560382"/>
            <a:ext cx="10446865" cy="906468"/>
          </a:xfrm>
          <a:prstGeom prst="rect">
            <a:avLst/>
          </a:prstGeom>
          <a:solidFill>
            <a:srgbClr val="7030A0">
              <a:alpha val="86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8" name="pole tekstowe 7"/>
          <p:cNvSpPr txBox="1"/>
          <p:nvPr/>
        </p:nvSpPr>
        <p:spPr>
          <a:xfrm>
            <a:off x="864545" y="567695"/>
            <a:ext cx="1038834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4400" dirty="0" smtClean="0">
                <a:solidFill>
                  <a:schemeClr val="bg1"/>
                </a:solidFill>
                <a:latin typeface="Georgia" pitchFamily="18" charset="0"/>
              </a:rPr>
              <a:t>Święty Stanisław – biskup i męczennik</a:t>
            </a:r>
            <a:endParaRPr lang="pl-PL" sz="4400" b="1" dirty="0">
              <a:solidFill>
                <a:schemeClr val="bg1"/>
              </a:solidFill>
              <a:latin typeface="Georgia" pitchFamily="18" charset="0"/>
            </a:endParaRPr>
          </a:p>
        </p:txBody>
      </p:sp>
      <p:sp>
        <p:nvSpPr>
          <p:cNvPr id="7" name="Prostokąt 6"/>
          <p:cNvSpPr/>
          <p:nvPr/>
        </p:nvSpPr>
        <p:spPr>
          <a:xfrm>
            <a:off x="864545" y="1551086"/>
            <a:ext cx="5098105" cy="1524000"/>
          </a:xfrm>
          <a:prstGeom prst="rect">
            <a:avLst/>
          </a:prstGeom>
          <a:solidFill>
            <a:srgbClr val="7030A0">
              <a:alpha val="86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1" name="Prostokąt 10"/>
          <p:cNvSpPr/>
          <p:nvPr/>
        </p:nvSpPr>
        <p:spPr>
          <a:xfrm>
            <a:off x="6213305" y="1551086"/>
            <a:ext cx="5098105" cy="1524000"/>
          </a:xfrm>
          <a:prstGeom prst="rect">
            <a:avLst/>
          </a:prstGeom>
          <a:solidFill>
            <a:srgbClr val="7030A0">
              <a:alpha val="86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2" name="pole tekstowe 11"/>
          <p:cNvSpPr txBox="1"/>
          <p:nvPr/>
        </p:nvSpPr>
        <p:spPr>
          <a:xfrm>
            <a:off x="864545" y="1822816"/>
            <a:ext cx="509810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2800" dirty="0" smtClean="0">
                <a:solidFill>
                  <a:schemeClr val="bg1"/>
                </a:solidFill>
                <a:latin typeface="Georgia" pitchFamily="18" charset="0"/>
              </a:rPr>
              <a:t>Urodził się około 1030 roku </a:t>
            </a:r>
          </a:p>
          <a:p>
            <a:pPr algn="ctr"/>
            <a:r>
              <a:rPr lang="pl-PL" sz="2800" dirty="0" smtClean="0">
                <a:solidFill>
                  <a:schemeClr val="bg1"/>
                </a:solidFill>
                <a:latin typeface="Georgia" pitchFamily="18" charset="0"/>
              </a:rPr>
              <a:t>w Szczepanowie.</a:t>
            </a:r>
            <a:endParaRPr lang="pl-PL" sz="2800" dirty="0">
              <a:solidFill>
                <a:schemeClr val="bg1"/>
              </a:solidFill>
              <a:latin typeface="Georgia" pitchFamily="18" charset="0"/>
            </a:endParaRPr>
          </a:p>
        </p:txBody>
      </p:sp>
      <p:sp>
        <p:nvSpPr>
          <p:cNvPr id="15" name="pole tekstowe 14"/>
          <p:cNvSpPr txBox="1"/>
          <p:nvPr/>
        </p:nvSpPr>
        <p:spPr>
          <a:xfrm>
            <a:off x="6293795" y="1600200"/>
            <a:ext cx="5098105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2800" dirty="0" smtClean="0">
                <a:solidFill>
                  <a:schemeClr val="bg1"/>
                </a:solidFill>
                <a:latin typeface="Georgia" pitchFamily="18" charset="0"/>
              </a:rPr>
              <a:t>Uczył się w Krakowie w szkole katedralnej oraz w opactwie benedyktynów.</a:t>
            </a:r>
            <a:endParaRPr lang="pl-PL" sz="2800" dirty="0">
              <a:solidFill>
                <a:schemeClr val="bg1"/>
              </a:solidFill>
              <a:latin typeface="Georgia" pitchFamily="18" charset="0"/>
            </a:endParaRPr>
          </a:p>
        </p:txBody>
      </p:sp>
      <p:sp>
        <p:nvSpPr>
          <p:cNvPr id="16" name="Prostokąt 15"/>
          <p:cNvSpPr/>
          <p:nvPr/>
        </p:nvSpPr>
        <p:spPr>
          <a:xfrm>
            <a:off x="864545" y="3200400"/>
            <a:ext cx="5098105" cy="2781300"/>
          </a:xfrm>
          <a:prstGeom prst="rect">
            <a:avLst/>
          </a:prstGeom>
          <a:solidFill>
            <a:srgbClr val="7030A0">
              <a:alpha val="86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7" name="Prostokąt 16"/>
          <p:cNvSpPr/>
          <p:nvPr/>
        </p:nvSpPr>
        <p:spPr>
          <a:xfrm>
            <a:off x="6198545" y="3219450"/>
            <a:ext cx="5098105" cy="2762250"/>
          </a:xfrm>
          <a:prstGeom prst="rect">
            <a:avLst/>
          </a:prstGeom>
          <a:solidFill>
            <a:srgbClr val="7030A0">
              <a:alpha val="86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8" name="pole tekstowe 17"/>
          <p:cNvSpPr txBox="1"/>
          <p:nvPr/>
        </p:nvSpPr>
        <p:spPr>
          <a:xfrm>
            <a:off x="845495" y="3714750"/>
            <a:ext cx="5098105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2400" dirty="0" smtClean="0">
                <a:solidFill>
                  <a:schemeClr val="bg1"/>
                </a:solidFill>
                <a:latin typeface="Georgia" pitchFamily="18" charset="0"/>
              </a:rPr>
              <a:t>Przyjął święcenia kapłańskie, </a:t>
            </a:r>
          </a:p>
          <a:p>
            <a:pPr algn="ctr"/>
            <a:r>
              <a:rPr lang="pl-PL" sz="2400" dirty="0" smtClean="0">
                <a:solidFill>
                  <a:schemeClr val="bg1"/>
                </a:solidFill>
                <a:latin typeface="Georgia" pitchFamily="18" charset="0"/>
              </a:rPr>
              <a:t>a w 1071 lub 1072 roku, za zgodą Bolesława II Śmiałego został biskupem krakowskim.</a:t>
            </a:r>
            <a:endParaRPr lang="pl-PL" sz="2400" dirty="0">
              <a:solidFill>
                <a:schemeClr val="bg1"/>
              </a:solidFill>
              <a:latin typeface="Georgia" pitchFamily="18" charset="0"/>
            </a:endParaRPr>
          </a:p>
        </p:txBody>
      </p:sp>
      <p:sp>
        <p:nvSpPr>
          <p:cNvPr id="19" name="pole tekstowe 18"/>
          <p:cNvSpPr txBox="1"/>
          <p:nvPr/>
        </p:nvSpPr>
        <p:spPr>
          <a:xfrm>
            <a:off x="6134101" y="3257550"/>
            <a:ext cx="5257800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2400" dirty="0" smtClean="0">
                <a:solidFill>
                  <a:schemeClr val="bg1"/>
                </a:solidFill>
                <a:latin typeface="Georgia" pitchFamily="18" charset="0"/>
              </a:rPr>
              <a:t>Za krytykę postępowania króla Bolesława II Śmiałego naraża się władcy. 11 kwietnia 1079 roku zostaje w okrutny sposób zamordowany. Podczas odprawiania Mszy Świętej uderzono go mieczem w głowę, </a:t>
            </a:r>
          </a:p>
          <a:p>
            <a:pPr algn="ctr"/>
            <a:r>
              <a:rPr lang="pl-PL" sz="2400" dirty="0" smtClean="0">
                <a:solidFill>
                  <a:schemeClr val="bg1"/>
                </a:solidFill>
                <a:latin typeface="Georgia" pitchFamily="18" charset="0"/>
              </a:rPr>
              <a:t>a ciało poćwiartowano.</a:t>
            </a:r>
            <a:endParaRPr lang="pl-PL" sz="2400" dirty="0">
              <a:solidFill>
                <a:schemeClr val="bg1"/>
              </a:solidFill>
              <a:latin typeface="Georgia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713993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5" grpId="0"/>
      <p:bldP spid="18" grpId="0"/>
      <p:bldP spid="19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 descr="D:\Pobrane\bird-feather-250530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432560"/>
            <a:ext cx="12435840" cy="8290560"/>
          </a:xfrm>
          <a:prstGeom prst="rect">
            <a:avLst/>
          </a:prstGeom>
          <a:noFill/>
        </p:spPr>
      </p:pic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6" name="Schemat blokowy: łącznik 5"/>
          <p:cNvSpPr/>
          <p:nvPr/>
        </p:nvSpPr>
        <p:spPr>
          <a:xfrm>
            <a:off x="11252887" y="6193308"/>
            <a:ext cx="518983" cy="518983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2</a:t>
            </a:r>
            <a:endParaRPr lang="pl-PL" dirty="0">
              <a:solidFill>
                <a:schemeClr val="tx1"/>
              </a:solidFill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</p:txBody>
      </p:sp>
      <p:sp>
        <p:nvSpPr>
          <p:cNvPr id="9" name="Prostokąt 8"/>
          <p:cNvSpPr/>
          <p:nvPr/>
        </p:nvSpPr>
        <p:spPr>
          <a:xfrm>
            <a:off x="438150" y="4727824"/>
            <a:ext cx="9867900" cy="1215776"/>
          </a:xfrm>
          <a:prstGeom prst="rect">
            <a:avLst/>
          </a:prstGeom>
          <a:solidFill>
            <a:srgbClr val="7030A0">
              <a:alpha val="86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8" name="pole tekstowe 7"/>
          <p:cNvSpPr txBox="1"/>
          <p:nvPr/>
        </p:nvSpPr>
        <p:spPr>
          <a:xfrm>
            <a:off x="461320" y="4727824"/>
            <a:ext cx="1129253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3600" dirty="0" smtClean="0">
                <a:solidFill>
                  <a:schemeClr val="bg1"/>
                </a:solidFill>
                <a:latin typeface="Georgia" pitchFamily="18" charset="0"/>
              </a:rPr>
              <a:t>Według relacji z kroniki Wincentego Kadłubka, zbrodni miał dopuścić się sam król Bolesław.</a:t>
            </a:r>
            <a:endParaRPr lang="pl-PL" sz="3600" b="1" dirty="0">
              <a:solidFill>
                <a:schemeClr val="bg1"/>
              </a:solidFill>
              <a:latin typeface="Georgia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713993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D:\Pobrane\krakow-103683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028702"/>
            <a:ext cx="12332452" cy="9249339"/>
          </a:xfrm>
          <a:prstGeom prst="rect">
            <a:avLst/>
          </a:prstGeom>
          <a:noFill/>
        </p:spPr>
      </p:pic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6" name="Schemat blokowy: łącznik 5"/>
          <p:cNvSpPr/>
          <p:nvPr/>
        </p:nvSpPr>
        <p:spPr>
          <a:xfrm>
            <a:off x="11252887" y="6193308"/>
            <a:ext cx="518983" cy="518983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3</a:t>
            </a:r>
            <a:endParaRPr lang="pl-PL" dirty="0">
              <a:solidFill>
                <a:schemeClr val="tx1"/>
              </a:solidFill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</p:txBody>
      </p:sp>
      <p:sp>
        <p:nvSpPr>
          <p:cNvPr id="9" name="Prostokąt 8"/>
          <p:cNvSpPr/>
          <p:nvPr/>
        </p:nvSpPr>
        <p:spPr>
          <a:xfrm>
            <a:off x="438150" y="4773706"/>
            <a:ext cx="10117791" cy="1116105"/>
          </a:xfrm>
          <a:prstGeom prst="rect">
            <a:avLst/>
          </a:prstGeom>
          <a:solidFill>
            <a:srgbClr val="7030A0">
              <a:alpha val="86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8" name="pole tekstowe 7"/>
          <p:cNvSpPr txBox="1"/>
          <p:nvPr/>
        </p:nvSpPr>
        <p:spPr>
          <a:xfrm>
            <a:off x="461320" y="4760259"/>
            <a:ext cx="10403904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200" dirty="0" smtClean="0">
                <a:solidFill>
                  <a:schemeClr val="bg1"/>
                </a:solidFill>
                <a:latin typeface="Georgia" pitchFamily="18" charset="0"/>
              </a:rPr>
              <a:t>W 1088 roku relikwie biskupa Stanisława przeniesiono na Wawel. Legenda głosi, że ciała świętego strzegły orły, a jego poćwiartowane członki uległy zrośnięciu. </a:t>
            </a:r>
          </a:p>
          <a:p>
            <a:r>
              <a:rPr lang="pl-PL" sz="2200" dirty="0" smtClean="0">
                <a:solidFill>
                  <a:schemeClr val="bg1"/>
                </a:solidFill>
                <a:latin typeface="Georgia" pitchFamily="18" charset="0"/>
              </a:rPr>
              <a:t>8 września 1253 roku papież Innocenty IV przyjął Stanisława w poczet świętych.</a:t>
            </a:r>
            <a:endParaRPr lang="pl-PL" sz="2200" b="1" dirty="0" smtClean="0">
              <a:solidFill>
                <a:schemeClr val="bg1"/>
              </a:solidFill>
              <a:latin typeface="Georgia" pitchFamily="18" charset="0"/>
            </a:endParaRPr>
          </a:p>
          <a:p>
            <a:endParaRPr lang="pl-PL" sz="2400" b="1" dirty="0">
              <a:solidFill>
                <a:schemeClr val="bg1"/>
              </a:solidFill>
              <a:latin typeface="Georgia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2016887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6" name="Schemat blokowy: łącznik 5"/>
          <p:cNvSpPr/>
          <p:nvPr/>
        </p:nvSpPr>
        <p:spPr>
          <a:xfrm>
            <a:off x="11252887" y="6193308"/>
            <a:ext cx="518983" cy="518983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4</a:t>
            </a:r>
            <a:endParaRPr lang="pl-PL" dirty="0">
              <a:solidFill>
                <a:schemeClr val="tx1"/>
              </a:solidFill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</p:txBody>
      </p:sp>
      <p:grpSp>
        <p:nvGrpSpPr>
          <p:cNvPr id="7" name="Grupa 6"/>
          <p:cNvGrpSpPr/>
          <p:nvPr/>
        </p:nvGrpSpPr>
        <p:grpSpPr>
          <a:xfrm>
            <a:off x="988582" y="115677"/>
            <a:ext cx="11053901" cy="6371619"/>
            <a:chOff x="1002230" y="213470"/>
            <a:chExt cx="11053901" cy="6371619"/>
          </a:xfrm>
        </p:grpSpPr>
        <p:sp>
          <p:nvSpPr>
            <p:cNvPr id="4" name="Prostokąt 3"/>
            <p:cNvSpPr/>
            <p:nvPr/>
          </p:nvSpPr>
          <p:spPr>
            <a:xfrm>
              <a:off x="6553792" y="213470"/>
              <a:ext cx="721218" cy="643944"/>
            </a:xfrm>
            <a:prstGeom prst="rect">
              <a:avLst/>
            </a:prstGeom>
            <a:solidFill>
              <a:srgbClr val="B482DA">
                <a:alpha val="70980"/>
              </a:srgbClr>
            </a:solidFill>
            <a:ln/>
            <a:effectLst>
              <a:glow rad="101600">
                <a:srgbClr val="7030A0">
                  <a:alpha val="60000"/>
                </a:srgbClr>
              </a:glow>
            </a:effectLst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pl-PL" sz="4400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8" name="Prostokąt 17"/>
            <p:cNvSpPr/>
            <p:nvPr/>
          </p:nvSpPr>
          <p:spPr>
            <a:xfrm>
              <a:off x="6561882" y="926168"/>
              <a:ext cx="721218" cy="643944"/>
            </a:xfrm>
            <a:prstGeom prst="rect">
              <a:avLst/>
            </a:prstGeom>
            <a:solidFill>
              <a:srgbClr val="B482DA">
                <a:alpha val="70980"/>
              </a:srgbClr>
            </a:solidFill>
            <a:ln/>
            <a:effectLst>
              <a:glow rad="101600">
                <a:srgbClr val="7030A0">
                  <a:alpha val="60000"/>
                </a:srgbClr>
              </a:glow>
            </a:effectLst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pl-PL" sz="4400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9" name="Prostokąt 18"/>
            <p:cNvSpPr/>
            <p:nvPr/>
          </p:nvSpPr>
          <p:spPr>
            <a:xfrm>
              <a:off x="6561882" y="1656575"/>
              <a:ext cx="721218" cy="643944"/>
            </a:xfrm>
            <a:prstGeom prst="rect">
              <a:avLst/>
            </a:prstGeom>
            <a:solidFill>
              <a:srgbClr val="B482DA">
                <a:alpha val="70980"/>
              </a:srgbClr>
            </a:solidFill>
            <a:ln/>
            <a:effectLst>
              <a:glow rad="101600">
                <a:srgbClr val="7030A0">
                  <a:alpha val="60000"/>
                </a:srgbClr>
              </a:glow>
            </a:effectLst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pl-PL" sz="4400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20" name="Prostokąt 19"/>
            <p:cNvSpPr/>
            <p:nvPr/>
          </p:nvSpPr>
          <p:spPr>
            <a:xfrm>
              <a:off x="6553605" y="2386982"/>
              <a:ext cx="721218" cy="643944"/>
            </a:xfrm>
            <a:prstGeom prst="rect">
              <a:avLst/>
            </a:prstGeom>
            <a:solidFill>
              <a:srgbClr val="B482DA">
                <a:alpha val="70980"/>
              </a:srgbClr>
            </a:solidFill>
            <a:ln/>
            <a:effectLst>
              <a:glow rad="101600">
                <a:srgbClr val="7030A0">
                  <a:alpha val="60000"/>
                </a:srgbClr>
              </a:glow>
            </a:effectLst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pl-PL" sz="4400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21" name="Prostokąt 20"/>
            <p:cNvSpPr/>
            <p:nvPr/>
          </p:nvSpPr>
          <p:spPr>
            <a:xfrm>
              <a:off x="6553249" y="3095682"/>
              <a:ext cx="721218" cy="643944"/>
            </a:xfrm>
            <a:prstGeom prst="rect">
              <a:avLst/>
            </a:prstGeom>
            <a:solidFill>
              <a:srgbClr val="B482DA">
                <a:alpha val="70980"/>
              </a:srgbClr>
            </a:solidFill>
            <a:ln/>
            <a:effectLst>
              <a:glow rad="101600">
                <a:srgbClr val="7030A0">
                  <a:alpha val="60000"/>
                </a:srgbClr>
              </a:glow>
            </a:effectLst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pl-PL" sz="4400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22" name="Prostokąt 21"/>
            <p:cNvSpPr/>
            <p:nvPr/>
          </p:nvSpPr>
          <p:spPr>
            <a:xfrm>
              <a:off x="6567606" y="3798860"/>
              <a:ext cx="721218" cy="643944"/>
            </a:xfrm>
            <a:prstGeom prst="rect">
              <a:avLst/>
            </a:prstGeom>
            <a:solidFill>
              <a:srgbClr val="B482DA">
                <a:alpha val="70980"/>
              </a:srgbClr>
            </a:solidFill>
            <a:ln/>
            <a:effectLst>
              <a:glow rad="101600">
                <a:srgbClr val="7030A0">
                  <a:alpha val="60000"/>
                </a:srgbClr>
              </a:glow>
            </a:effectLst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pl-PL" sz="4400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23" name="Prostokąt 22"/>
            <p:cNvSpPr/>
            <p:nvPr/>
          </p:nvSpPr>
          <p:spPr>
            <a:xfrm>
              <a:off x="6561882" y="4520266"/>
              <a:ext cx="721218" cy="643944"/>
            </a:xfrm>
            <a:prstGeom prst="rect">
              <a:avLst/>
            </a:prstGeom>
            <a:solidFill>
              <a:srgbClr val="B482DA">
                <a:alpha val="70980"/>
              </a:srgbClr>
            </a:solidFill>
            <a:ln/>
            <a:effectLst>
              <a:glow rad="101600">
                <a:srgbClr val="7030A0">
                  <a:alpha val="60000"/>
                </a:srgbClr>
              </a:glow>
            </a:effectLst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pl-PL" sz="4400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24" name="Prostokąt 23"/>
            <p:cNvSpPr/>
            <p:nvPr/>
          </p:nvSpPr>
          <p:spPr>
            <a:xfrm>
              <a:off x="6583187" y="5236001"/>
              <a:ext cx="721218" cy="643944"/>
            </a:xfrm>
            <a:prstGeom prst="rect">
              <a:avLst/>
            </a:prstGeom>
            <a:solidFill>
              <a:srgbClr val="B482DA">
                <a:alpha val="70980"/>
              </a:srgbClr>
            </a:solidFill>
            <a:ln/>
            <a:effectLst>
              <a:glow rad="101600">
                <a:srgbClr val="7030A0">
                  <a:alpha val="60000"/>
                </a:srgbClr>
              </a:glow>
            </a:effectLst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pl-PL" sz="4400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25" name="Prostokąt 24"/>
            <p:cNvSpPr/>
            <p:nvPr/>
          </p:nvSpPr>
          <p:spPr>
            <a:xfrm>
              <a:off x="6583187" y="5941145"/>
              <a:ext cx="721218" cy="643944"/>
            </a:xfrm>
            <a:prstGeom prst="rect">
              <a:avLst/>
            </a:prstGeom>
            <a:solidFill>
              <a:srgbClr val="B482DA">
                <a:alpha val="70980"/>
              </a:srgbClr>
            </a:solidFill>
            <a:ln/>
            <a:effectLst>
              <a:glow rad="101600">
                <a:srgbClr val="7030A0">
                  <a:alpha val="60000"/>
                </a:srgbClr>
              </a:glow>
            </a:effectLst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pl-PL" sz="4400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33" name="Prostokąt 32"/>
            <p:cNvSpPr/>
            <p:nvPr/>
          </p:nvSpPr>
          <p:spPr>
            <a:xfrm>
              <a:off x="7358947" y="213470"/>
              <a:ext cx="721218" cy="643944"/>
            </a:xfrm>
            <a:prstGeom prst="rect">
              <a:avLst/>
            </a:prstGeom>
            <a:solidFill>
              <a:srgbClr val="7030A0">
                <a:alpha val="70980"/>
              </a:srgbClr>
            </a:solidFill>
            <a:ln/>
            <a:effectLst>
              <a:glow rad="101600">
                <a:srgbClr val="7030A0">
                  <a:alpha val="60000"/>
                </a:srgbClr>
              </a:glow>
            </a:effectLst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pl-PL" sz="4400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35" name="Prostokąt 34"/>
            <p:cNvSpPr/>
            <p:nvPr/>
          </p:nvSpPr>
          <p:spPr>
            <a:xfrm>
              <a:off x="8141360" y="213470"/>
              <a:ext cx="721218" cy="643944"/>
            </a:xfrm>
            <a:prstGeom prst="rect">
              <a:avLst/>
            </a:prstGeom>
            <a:solidFill>
              <a:srgbClr val="7030A0">
                <a:alpha val="70980"/>
              </a:srgbClr>
            </a:solidFill>
            <a:ln/>
            <a:effectLst>
              <a:glow rad="101600">
                <a:srgbClr val="7030A0">
                  <a:alpha val="60000"/>
                </a:srgbClr>
              </a:glow>
            </a:effectLst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pl-PL" sz="4400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36" name="Prostokąt 35"/>
            <p:cNvSpPr/>
            <p:nvPr/>
          </p:nvSpPr>
          <p:spPr>
            <a:xfrm>
              <a:off x="4185339" y="926168"/>
              <a:ext cx="721218" cy="643944"/>
            </a:xfrm>
            <a:prstGeom prst="rect">
              <a:avLst/>
            </a:prstGeom>
            <a:solidFill>
              <a:srgbClr val="7030A0">
                <a:alpha val="70980"/>
              </a:srgbClr>
            </a:solidFill>
            <a:ln/>
            <a:effectLst>
              <a:glow rad="101600">
                <a:srgbClr val="7030A0">
                  <a:alpha val="60000"/>
                </a:srgbClr>
              </a:glow>
            </a:effectLst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pl-PL" sz="4400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37" name="Prostokąt 36"/>
            <p:cNvSpPr/>
            <p:nvPr/>
          </p:nvSpPr>
          <p:spPr>
            <a:xfrm>
              <a:off x="4982404" y="926168"/>
              <a:ext cx="721218" cy="643944"/>
            </a:xfrm>
            <a:prstGeom prst="rect">
              <a:avLst/>
            </a:prstGeom>
            <a:solidFill>
              <a:srgbClr val="7030A0">
                <a:alpha val="70980"/>
              </a:srgbClr>
            </a:solidFill>
            <a:ln/>
            <a:effectLst>
              <a:glow rad="101600">
                <a:srgbClr val="7030A0">
                  <a:alpha val="60000"/>
                </a:srgbClr>
              </a:glow>
            </a:effectLst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pl-PL" sz="4400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38" name="Prostokąt 37"/>
            <p:cNvSpPr/>
            <p:nvPr/>
          </p:nvSpPr>
          <p:spPr>
            <a:xfrm>
              <a:off x="5764817" y="926168"/>
              <a:ext cx="721218" cy="643944"/>
            </a:xfrm>
            <a:prstGeom prst="rect">
              <a:avLst/>
            </a:prstGeom>
            <a:solidFill>
              <a:srgbClr val="7030A0">
                <a:alpha val="70980"/>
              </a:srgbClr>
            </a:solidFill>
            <a:ln/>
            <a:effectLst>
              <a:glow rad="101600">
                <a:srgbClr val="7030A0">
                  <a:alpha val="60000"/>
                </a:srgbClr>
              </a:glow>
            </a:effectLst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pl-PL" sz="4400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39" name="Prostokąt 38"/>
            <p:cNvSpPr/>
            <p:nvPr/>
          </p:nvSpPr>
          <p:spPr>
            <a:xfrm>
              <a:off x="7358947" y="929723"/>
              <a:ext cx="721218" cy="643944"/>
            </a:xfrm>
            <a:prstGeom prst="rect">
              <a:avLst/>
            </a:prstGeom>
            <a:solidFill>
              <a:srgbClr val="7030A0">
                <a:alpha val="70980"/>
              </a:srgbClr>
            </a:solidFill>
            <a:ln/>
            <a:effectLst>
              <a:glow rad="101600">
                <a:srgbClr val="7030A0">
                  <a:alpha val="60000"/>
                </a:srgbClr>
              </a:glow>
            </a:effectLst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pl-PL" sz="4400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40" name="Prostokąt 39"/>
            <p:cNvSpPr/>
            <p:nvPr/>
          </p:nvSpPr>
          <p:spPr>
            <a:xfrm>
              <a:off x="8141360" y="929723"/>
              <a:ext cx="721218" cy="643944"/>
            </a:xfrm>
            <a:prstGeom prst="rect">
              <a:avLst/>
            </a:prstGeom>
            <a:solidFill>
              <a:srgbClr val="7030A0">
                <a:alpha val="70980"/>
              </a:srgbClr>
            </a:solidFill>
            <a:ln/>
            <a:effectLst>
              <a:glow rad="101600">
                <a:srgbClr val="7030A0">
                  <a:alpha val="60000"/>
                </a:srgbClr>
              </a:glow>
            </a:effectLst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pl-PL" sz="4400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41" name="Prostokąt 40"/>
            <p:cNvSpPr/>
            <p:nvPr/>
          </p:nvSpPr>
          <p:spPr>
            <a:xfrm>
              <a:off x="4185339" y="1656575"/>
              <a:ext cx="721218" cy="643944"/>
            </a:xfrm>
            <a:prstGeom prst="rect">
              <a:avLst/>
            </a:prstGeom>
            <a:solidFill>
              <a:srgbClr val="7030A0">
                <a:alpha val="70980"/>
              </a:srgbClr>
            </a:solidFill>
            <a:ln/>
            <a:effectLst>
              <a:glow rad="101600">
                <a:srgbClr val="7030A0">
                  <a:alpha val="60000"/>
                </a:srgbClr>
              </a:glow>
            </a:effectLst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pl-PL" sz="4400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42" name="Prostokąt 41"/>
            <p:cNvSpPr/>
            <p:nvPr/>
          </p:nvSpPr>
          <p:spPr>
            <a:xfrm>
              <a:off x="4982404" y="1656575"/>
              <a:ext cx="721218" cy="643944"/>
            </a:xfrm>
            <a:prstGeom prst="rect">
              <a:avLst/>
            </a:prstGeom>
            <a:solidFill>
              <a:srgbClr val="7030A0">
                <a:alpha val="70980"/>
              </a:srgbClr>
            </a:solidFill>
            <a:ln/>
            <a:effectLst>
              <a:glow rad="101600">
                <a:srgbClr val="7030A0">
                  <a:alpha val="60000"/>
                </a:srgbClr>
              </a:glow>
            </a:effectLst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pl-PL" sz="4400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43" name="Prostokąt 42"/>
            <p:cNvSpPr/>
            <p:nvPr/>
          </p:nvSpPr>
          <p:spPr>
            <a:xfrm>
              <a:off x="5764817" y="1656575"/>
              <a:ext cx="721218" cy="643944"/>
            </a:xfrm>
            <a:prstGeom prst="rect">
              <a:avLst/>
            </a:prstGeom>
            <a:solidFill>
              <a:srgbClr val="7030A0">
                <a:alpha val="70980"/>
              </a:srgbClr>
            </a:solidFill>
            <a:ln/>
            <a:effectLst>
              <a:glow rad="101600">
                <a:srgbClr val="7030A0">
                  <a:alpha val="60000"/>
                </a:srgbClr>
              </a:glow>
            </a:effectLst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pl-PL" sz="4400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44" name="Prostokąt 43"/>
            <p:cNvSpPr/>
            <p:nvPr/>
          </p:nvSpPr>
          <p:spPr>
            <a:xfrm>
              <a:off x="7358947" y="1647720"/>
              <a:ext cx="721218" cy="643944"/>
            </a:xfrm>
            <a:prstGeom prst="rect">
              <a:avLst/>
            </a:prstGeom>
            <a:solidFill>
              <a:srgbClr val="7030A0">
                <a:alpha val="70980"/>
              </a:srgbClr>
            </a:solidFill>
            <a:ln/>
            <a:effectLst>
              <a:glow rad="101600">
                <a:srgbClr val="7030A0">
                  <a:alpha val="60000"/>
                </a:srgbClr>
              </a:glow>
            </a:effectLst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pl-PL" sz="4400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54" name="Prostokąt 53"/>
            <p:cNvSpPr/>
            <p:nvPr/>
          </p:nvSpPr>
          <p:spPr>
            <a:xfrm>
              <a:off x="4185339" y="2386982"/>
              <a:ext cx="721218" cy="643944"/>
            </a:xfrm>
            <a:prstGeom prst="rect">
              <a:avLst/>
            </a:prstGeom>
            <a:solidFill>
              <a:srgbClr val="7030A0">
                <a:alpha val="70980"/>
              </a:srgbClr>
            </a:solidFill>
            <a:ln/>
            <a:effectLst>
              <a:glow rad="101600">
                <a:srgbClr val="7030A0">
                  <a:alpha val="60000"/>
                </a:srgbClr>
              </a:glow>
            </a:effectLst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pl-PL" sz="4400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55" name="Prostokąt 54"/>
            <p:cNvSpPr/>
            <p:nvPr/>
          </p:nvSpPr>
          <p:spPr>
            <a:xfrm>
              <a:off x="4974177" y="2386982"/>
              <a:ext cx="721218" cy="643944"/>
            </a:xfrm>
            <a:prstGeom prst="rect">
              <a:avLst/>
            </a:prstGeom>
            <a:solidFill>
              <a:srgbClr val="7030A0">
                <a:alpha val="70980"/>
              </a:srgbClr>
            </a:solidFill>
            <a:ln/>
            <a:effectLst>
              <a:glow rad="101600">
                <a:srgbClr val="7030A0">
                  <a:alpha val="60000"/>
                </a:srgbClr>
              </a:glow>
            </a:effectLst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pl-PL" sz="4400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56" name="Prostokąt 55"/>
            <p:cNvSpPr/>
            <p:nvPr/>
          </p:nvSpPr>
          <p:spPr>
            <a:xfrm>
              <a:off x="5764817" y="2386982"/>
              <a:ext cx="721218" cy="643944"/>
            </a:xfrm>
            <a:prstGeom prst="rect">
              <a:avLst/>
            </a:prstGeom>
            <a:solidFill>
              <a:srgbClr val="7030A0">
                <a:alpha val="70980"/>
              </a:srgbClr>
            </a:solidFill>
            <a:ln/>
            <a:effectLst>
              <a:glow rad="101600">
                <a:srgbClr val="7030A0">
                  <a:alpha val="60000"/>
                </a:srgbClr>
              </a:glow>
            </a:effectLst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pl-PL" sz="4400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57" name="Prostokąt 56"/>
            <p:cNvSpPr/>
            <p:nvPr/>
          </p:nvSpPr>
          <p:spPr>
            <a:xfrm>
              <a:off x="7358947" y="2386982"/>
              <a:ext cx="721218" cy="643944"/>
            </a:xfrm>
            <a:prstGeom prst="rect">
              <a:avLst/>
            </a:prstGeom>
            <a:solidFill>
              <a:srgbClr val="7030A0">
                <a:alpha val="70980"/>
              </a:srgbClr>
            </a:solidFill>
            <a:ln/>
            <a:effectLst>
              <a:glow rad="101600">
                <a:srgbClr val="7030A0">
                  <a:alpha val="60000"/>
                </a:srgbClr>
              </a:glow>
            </a:effectLst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pl-PL" sz="4400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58" name="Prostokąt 57"/>
            <p:cNvSpPr/>
            <p:nvPr/>
          </p:nvSpPr>
          <p:spPr>
            <a:xfrm>
              <a:off x="8145323" y="2381013"/>
              <a:ext cx="721218" cy="643944"/>
            </a:xfrm>
            <a:prstGeom prst="rect">
              <a:avLst/>
            </a:prstGeom>
            <a:solidFill>
              <a:srgbClr val="7030A0">
                <a:alpha val="70980"/>
              </a:srgbClr>
            </a:solidFill>
            <a:ln/>
            <a:effectLst>
              <a:glow rad="101600">
                <a:srgbClr val="7030A0">
                  <a:alpha val="60000"/>
                </a:srgbClr>
              </a:glow>
            </a:effectLst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pl-PL" sz="4400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59" name="Prostokąt 58"/>
            <p:cNvSpPr/>
            <p:nvPr/>
          </p:nvSpPr>
          <p:spPr>
            <a:xfrm>
              <a:off x="8942388" y="2381013"/>
              <a:ext cx="721218" cy="643944"/>
            </a:xfrm>
            <a:prstGeom prst="rect">
              <a:avLst/>
            </a:prstGeom>
            <a:solidFill>
              <a:srgbClr val="7030A0">
                <a:alpha val="70980"/>
              </a:srgbClr>
            </a:solidFill>
            <a:ln/>
            <a:effectLst>
              <a:glow rad="101600">
                <a:srgbClr val="7030A0">
                  <a:alpha val="60000"/>
                </a:srgbClr>
              </a:glow>
            </a:effectLst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pl-PL" sz="4400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60" name="Prostokąt 59"/>
            <p:cNvSpPr/>
            <p:nvPr/>
          </p:nvSpPr>
          <p:spPr>
            <a:xfrm>
              <a:off x="9735635" y="2381013"/>
              <a:ext cx="721218" cy="643944"/>
            </a:xfrm>
            <a:prstGeom prst="rect">
              <a:avLst/>
            </a:prstGeom>
            <a:solidFill>
              <a:srgbClr val="7030A0">
                <a:alpha val="70980"/>
              </a:srgbClr>
            </a:solidFill>
            <a:ln/>
            <a:effectLst>
              <a:glow rad="101600">
                <a:srgbClr val="7030A0">
                  <a:alpha val="60000"/>
                </a:srgbClr>
              </a:glow>
            </a:effectLst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pl-PL" sz="4400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61" name="Prostokąt 60"/>
            <p:cNvSpPr/>
            <p:nvPr/>
          </p:nvSpPr>
          <p:spPr>
            <a:xfrm>
              <a:off x="4185339" y="3095682"/>
              <a:ext cx="721218" cy="643944"/>
            </a:xfrm>
            <a:prstGeom prst="rect">
              <a:avLst/>
            </a:prstGeom>
            <a:solidFill>
              <a:srgbClr val="7030A0">
                <a:alpha val="70980"/>
              </a:srgbClr>
            </a:solidFill>
            <a:ln/>
            <a:effectLst>
              <a:glow rad="101600">
                <a:srgbClr val="7030A0">
                  <a:alpha val="60000"/>
                </a:srgbClr>
              </a:glow>
            </a:effectLst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pl-PL" sz="4400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62" name="Prostokąt 61"/>
            <p:cNvSpPr/>
            <p:nvPr/>
          </p:nvSpPr>
          <p:spPr>
            <a:xfrm>
              <a:off x="4974177" y="3095682"/>
              <a:ext cx="721218" cy="643944"/>
            </a:xfrm>
            <a:prstGeom prst="rect">
              <a:avLst/>
            </a:prstGeom>
            <a:solidFill>
              <a:srgbClr val="7030A0">
                <a:alpha val="70980"/>
              </a:srgbClr>
            </a:solidFill>
            <a:ln/>
            <a:effectLst>
              <a:glow rad="101600">
                <a:srgbClr val="7030A0">
                  <a:alpha val="60000"/>
                </a:srgbClr>
              </a:glow>
            </a:effectLst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pl-PL" sz="4400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63" name="Prostokąt 62"/>
            <p:cNvSpPr/>
            <p:nvPr/>
          </p:nvSpPr>
          <p:spPr>
            <a:xfrm>
              <a:off x="5758521" y="3095682"/>
              <a:ext cx="721218" cy="643944"/>
            </a:xfrm>
            <a:prstGeom prst="rect">
              <a:avLst/>
            </a:prstGeom>
            <a:solidFill>
              <a:srgbClr val="7030A0">
                <a:alpha val="70980"/>
              </a:srgbClr>
            </a:solidFill>
            <a:ln/>
            <a:effectLst>
              <a:glow rad="101600">
                <a:srgbClr val="7030A0">
                  <a:alpha val="60000"/>
                </a:srgbClr>
              </a:glow>
            </a:effectLst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pl-PL" sz="4400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64" name="Prostokąt 63"/>
            <p:cNvSpPr/>
            <p:nvPr/>
          </p:nvSpPr>
          <p:spPr>
            <a:xfrm>
              <a:off x="7347977" y="3095682"/>
              <a:ext cx="721218" cy="643944"/>
            </a:xfrm>
            <a:prstGeom prst="rect">
              <a:avLst/>
            </a:prstGeom>
            <a:solidFill>
              <a:srgbClr val="7030A0">
                <a:alpha val="70980"/>
              </a:srgbClr>
            </a:solidFill>
            <a:ln/>
            <a:effectLst>
              <a:glow rad="101600">
                <a:srgbClr val="7030A0">
                  <a:alpha val="60000"/>
                </a:srgbClr>
              </a:glow>
            </a:effectLst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pl-PL" sz="4400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72" name="Prostokąt 71"/>
            <p:cNvSpPr/>
            <p:nvPr/>
          </p:nvSpPr>
          <p:spPr>
            <a:xfrm>
              <a:off x="1002230" y="3798860"/>
              <a:ext cx="721218" cy="643944"/>
            </a:xfrm>
            <a:prstGeom prst="rect">
              <a:avLst/>
            </a:prstGeom>
            <a:solidFill>
              <a:srgbClr val="7030A0">
                <a:alpha val="70980"/>
              </a:srgbClr>
            </a:solidFill>
            <a:ln/>
            <a:effectLst>
              <a:glow rad="101600">
                <a:srgbClr val="7030A0">
                  <a:alpha val="60000"/>
                </a:srgbClr>
              </a:glow>
            </a:effectLst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pl-PL" sz="4400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73" name="Prostokąt 72"/>
            <p:cNvSpPr/>
            <p:nvPr/>
          </p:nvSpPr>
          <p:spPr>
            <a:xfrm>
              <a:off x="1799716" y="3798860"/>
              <a:ext cx="721218" cy="643944"/>
            </a:xfrm>
            <a:prstGeom prst="rect">
              <a:avLst/>
            </a:prstGeom>
            <a:solidFill>
              <a:srgbClr val="7030A0">
                <a:alpha val="70980"/>
              </a:srgbClr>
            </a:solidFill>
            <a:ln/>
            <a:effectLst>
              <a:glow rad="101600">
                <a:srgbClr val="7030A0">
                  <a:alpha val="60000"/>
                </a:srgbClr>
              </a:glow>
            </a:effectLst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pl-PL" sz="4400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74" name="Prostokąt 73"/>
            <p:cNvSpPr/>
            <p:nvPr/>
          </p:nvSpPr>
          <p:spPr>
            <a:xfrm>
              <a:off x="2592824" y="3798860"/>
              <a:ext cx="721218" cy="643944"/>
            </a:xfrm>
            <a:prstGeom prst="rect">
              <a:avLst/>
            </a:prstGeom>
            <a:solidFill>
              <a:srgbClr val="7030A0">
                <a:alpha val="70980"/>
              </a:srgbClr>
            </a:solidFill>
            <a:ln/>
            <a:effectLst>
              <a:glow rad="101600">
                <a:srgbClr val="7030A0">
                  <a:alpha val="60000"/>
                </a:srgbClr>
              </a:glow>
            </a:effectLst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pl-PL" sz="4400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75" name="Prostokąt 74"/>
            <p:cNvSpPr/>
            <p:nvPr/>
          </p:nvSpPr>
          <p:spPr>
            <a:xfrm>
              <a:off x="3384165" y="3798860"/>
              <a:ext cx="721218" cy="643944"/>
            </a:xfrm>
            <a:prstGeom prst="rect">
              <a:avLst/>
            </a:prstGeom>
            <a:solidFill>
              <a:srgbClr val="7030A0">
                <a:alpha val="70980"/>
              </a:srgbClr>
            </a:solidFill>
            <a:ln/>
            <a:effectLst>
              <a:glow rad="101600">
                <a:srgbClr val="7030A0">
                  <a:alpha val="60000"/>
                </a:srgbClr>
              </a:glow>
            </a:effectLst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pl-PL" sz="4400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76" name="Prostokąt 75"/>
            <p:cNvSpPr/>
            <p:nvPr/>
          </p:nvSpPr>
          <p:spPr>
            <a:xfrm>
              <a:off x="4181377" y="3798860"/>
              <a:ext cx="721218" cy="643944"/>
            </a:xfrm>
            <a:prstGeom prst="rect">
              <a:avLst/>
            </a:prstGeom>
            <a:solidFill>
              <a:srgbClr val="7030A0">
                <a:alpha val="70980"/>
              </a:srgbClr>
            </a:solidFill>
            <a:ln/>
            <a:effectLst>
              <a:glow rad="101600">
                <a:srgbClr val="7030A0">
                  <a:alpha val="60000"/>
                </a:srgbClr>
              </a:glow>
            </a:effectLst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pl-PL" sz="4400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77" name="Prostokąt 76"/>
            <p:cNvSpPr/>
            <p:nvPr/>
          </p:nvSpPr>
          <p:spPr>
            <a:xfrm>
              <a:off x="4982404" y="3798860"/>
              <a:ext cx="721218" cy="643944"/>
            </a:xfrm>
            <a:prstGeom prst="rect">
              <a:avLst/>
            </a:prstGeom>
            <a:solidFill>
              <a:srgbClr val="7030A0">
                <a:alpha val="70980"/>
              </a:srgbClr>
            </a:solidFill>
            <a:ln/>
            <a:effectLst>
              <a:glow rad="101600">
                <a:srgbClr val="7030A0">
                  <a:alpha val="60000"/>
                </a:srgbClr>
              </a:glow>
            </a:effectLst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pl-PL" sz="4400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78" name="Prostokąt 77"/>
            <p:cNvSpPr/>
            <p:nvPr/>
          </p:nvSpPr>
          <p:spPr>
            <a:xfrm>
              <a:off x="5781258" y="3798860"/>
              <a:ext cx="721218" cy="643944"/>
            </a:xfrm>
            <a:prstGeom prst="rect">
              <a:avLst/>
            </a:prstGeom>
            <a:solidFill>
              <a:srgbClr val="7030A0">
                <a:alpha val="70980"/>
              </a:srgbClr>
            </a:solidFill>
            <a:ln/>
            <a:effectLst>
              <a:glow rad="101600">
                <a:srgbClr val="7030A0">
                  <a:alpha val="60000"/>
                </a:srgbClr>
              </a:glow>
            </a:effectLst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pl-PL" sz="4400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79" name="Prostokąt 78"/>
            <p:cNvSpPr/>
            <p:nvPr/>
          </p:nvSpPr>
          <p:spPr>
            <a:xfrm>
              <a:off x="7358947" y="3798860"/>
              <a:ext cx="721218" cy="643944"/>
            </a:xfrm>
            <a:prstGeom prst="rect">
              <a:avLst/>
            </a:prstGeom>
            <a:solidFill>
              <a:srgbClr val="7030A0">
                <a:alpha val="70980"/>
              </a:srgbClr>
            </a:solidFill>
            <a:ln/>
            <a:effectLst>
              <a:glow rad="101600">
                <a:srgbClr val="7030A0">
                  <a:alpha val="60000"/>
                </a:srgbClr>
              </a:glow>
            </a:effectLst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pl-PL" sz="4400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80" name="Prostokąt 79"/>
            <p:cNvSpPr/>
            <p:nvPr/>
          </p:nvSpPr>
          <p:spPr>
            <a:xfrm>
              <a:off x="8139133" y="3789019"/>
              <a:ext cx="721218" cy="643944"/>
            </a:xfrm>
            <a:prstGeom prst="rect">
              <a:avLst/>
            </a:prstGeom>
            <a:solidFill>
              <a:srgbClr val="7030A0">
                <a:alpha val="70980"/>
              </a:srgbClr>
            </a:solidFill>
            <a:ln/>
            <a:effectLst>
              <a:glow rad="101600">
                <a:srgbClr val="7030A0">
                  <a:alpha val="60000"/>
                </a:srgbClr>
              </a:glow>
            </a:effectLst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pl-PL" sz="4400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81" name="Prostokąt 80"/>
            <p:cNvSpPr/>
            <p:nvPr/>
          </p:nvSpPr>
          <p:spPr>
            <a:xfrm>
              <a:off x="8937987" y="3789019"/>
              <a:ext cx="721218" cy="643944"/>
            </a:xfrm>
            <a:prstGeom prst="rect">
              <a:avLst/>
            </a:prstGeom>
            <a:solidFill>
              <a:srgbClr val="7030A0">
                <a:alpha val="70980"/>
              </a:srgbClr>
            </a:solidFill>
            <a:ln/>
            <a:effectLst>
              <a:glow rad="101600">
                <a:srgbClr val="7030A0">
                  <a:alpha val="60000"/>
                </a:srgbClr>
              </a:glow>
            </a:effectLst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pl-PL" sz="4400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06" name="Prostokąt 105"/>
            <p:cNvSpPr/>
            <p:nvPr/>
          </p:nvSpPr>
          <p:spPr>
            <a:xfrm>
              <a:off x="4980625" y="4529267"/>
              <a:ext cx="721218" cy="643944"/>
            </a:xfrm>
            <a:prstGeom prst="rect">
              <a:avLst/>
            </a:prstGeom>
            <a:solidFill>
              <a:srgbClr val="7030A0">
                <a:alpha val="70980"/>
              </a:srgbClr>
            </a:solidFill>
            <a:ln/>
            <a:effectLst>
              <a:glow rad="101600">
                <a:srgbClr val="7030A0">
                  <a:alpha val="60000"/>
                </a:srgbClr>
              </a:glow>
            </a:effectLst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pl-PL" sz="4400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07" name="Prostokąt 106"/>
            <p:cNvSpPr/>
            <p:nvPr/>
          </p:nvSpPr>
          <p:spPr>
            <a:xfrm>
              <a:off x="5779479" y="4520266"/>
              <a:ext cx="721218" cy="643944"/>
            </a:xfrm>
            <a:prstGeom prst="rect">
              <a:avLst/>
            </a:prstGeom>
            <a:solidFill>
              <a:srgbClr val="7030A0">
                <a:alpha val="70980"/>
              </a:srgbClr>
            </a:solidFill>
            <a:ln/>
            <a:effectLst>
              <a:glow rad="101600">
                <a:srgbClr val="7030A0">
                  <a:alpha val="60000"/>
                </a:srgbClr>
              </a:glow>
            </a:effectLst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pl-PL" sz="4400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08" name="Prostokąt 107"/>
            <p:cNvSpPr/>
            <p:nvPr/>
          </p:nvSpPr>
          <p:spPr>
            <a:xfrm>
              <a:off x="7344285" y="4520266"/>
              <a:ext cx="721218" cy="643944"/>
            </a:xfrm>
            <a:prstGeom prst="rect">
              <a:avLst/>
            </a:prstGeom>
            <a:solidFill>
              <a:srgbClr val="7030A0">
                <a:alpha val="70980"/>
              </a:srgbClr>
            </a:solidFill>
            <a:ln/>
            <a:effectLst>
              <a:glow rad="101600">
                <a:srgbClr val="7030A0">
                  <a:alpha val="60000"/>
                </a:srgbClr>
              </a:glow>
            </a:effectLst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pl-PL" sz="4400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09" name="Prostokąt 108"/>
            <p:cNvSpPr/>
            <p:nvPr/>
          </p:nvSpPr>
          <p:spPr>
            <a:xfrm>
              <a:off x="8139133" y="4515653"/>
              <a:ext cx="721218" cy="643944"/>
            </a:xfrm>
            <a:prstGeom prst="rect">
              <a:avLst/>
            </a:prstGeom>
            <a:solidFill>
              <a:srgbClr val="7030A0">
                <a:alpha val="70980"/>
              </a:srgbClr>
            </a:solidFill>
            <a:ln/>
            <a:effectLst>
              <a:glow rad="101600">
                <a:srgbClr val="7030A0">
                  <a:alpha val="60000"/>
                </a:srgbClr>
              </a:glow>
            </a:effectLst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pl-PL" sz="4400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10" name="Prostokąt 109"/>
            <p:cNvSpPr/>
            <p:nvPr/>
          </p:nvSpPr>
          <p:spPr>
            <a:xfrm>
              <a:off x="8937987" y="4512835"/>
              <a:ext cx="721218" cy="643944"/>
            </a:xfrm>
            <a:prstGeom prst="rect">
              <a:avLst/>
            </a:prstGeom>
            <a:solidFill>
              <a:srgbClr val="7030A0">
                <a:alpha val="70980"/>
              </a:srgbClr>
            </a:solidFill>
            <a:ln/>
            <a:effectLst>
              <a:glow rad="101600">
                <a:srgbClr val="7030A0">
                  <a:alpha val="60000"/>
                </a:srgbClr>
              </a:glow>
            </a:effectLst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pl-PL" sz="4400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11" name="Prostokąt 110"/>
            <p:cNvSpPr/>
            <p:nvPr/>
          </p:nvSpPr>
          <p:spPr>
            <a:xfrm>
              <a:off x="9736841" y="4512835"/>
              <a:ext cx="721218" cy="643944"/>
            </a:xfrm>
            <a:prstGeom prst="rect">
              <a:avLst/>
            </a:prstGeom>
            <a:solidFill>
              <a:srgbClr val="7030A0">
                <a:alpha val="70980"/>
              </a:srgbClr>
            </a:solidFill>
            <a:ln/>
            <a:effectLst>
              <a:glow rad="101600">
                <a:srgbClr val="7030A0">
                  <a:alpha val="60000"/>
                </a:srgbClr>
              </a:glow>
            </a:effectLst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pl-PL" sz="4400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12" name="Prostokąt 111"/>
            <p:cNvSpPr/>
            <p:nvPr/>
          </p:nvSpPr>
          <p:spPr>
            <a:xfrm>
              <a:off x="10535695" y="4512835"/>
              <a:ext cx="721218" cy="643944"/>
            </a:xfrm>
            <a:prstGeom prst="rect">
              <a:avLst/>
            </a:prstGeom>
            <a:solidFill>
              <a:srgbClr val="7030A0">
                <a:alpha val="70980"/>
              </a:srgbClr>
            </a:solidFill>
            <a:ln/>
            <a:effectLst>
              <a:glow rad="101600">
                <a:srgbClr val="7030A0">
                  <a:alpha val="60000"/>
                </a:srgbClr>
              </a:glow>
            </a:effectLst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pl-PL" sz="4400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13" name="Prostokąt 112"/>
            <p:cNvSpPr/>
            <p:nvPr/>
          </p:nvSpPr>
          <p:spPr>
            <a:xfrm>
              <a:off x="11330922" y="4512835"/>
              <a:ext cx="721218" cy="643944"/>
            </a:xfrm>
            <a:prstGeom prst="rect">
              <a:avLst/>
            </a:prstGeom>
            <a:solidFill>
              <a:srgbClr val="7030A0">
                <a:alpha val="70980"/>
              </a:srgbClr>
            </a:solidFill>
            <a:ln/>
            <a:effectLst>
              <a:glow rad="101600">
                <a:srgbClr val="7030A0">
                  <a:alpha val="60000"/>
                </a:srgbClr>
              </a:glow>
            </a:effectLst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pl-PL" sz="4400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14" name="Prostokąt 113"/>
            <p:cNvSpPr/>
            <p:nvPr/>
          </p:nvSpPr>
          <p:spPr>
            <a:xfrm>
              <a:off x="5806918" y="5237967"/>
              <a:ext cx="721218" cy="643944"/>
            </a:xfrm>
            <a:prstGeom prst="rect">
              <a:avLst/>
            </a:prstGeom>
            <a:solidFill>
              <a:srgbClr val="7030A0">
                <a:alpha val="70980"/>
              </a:srgbClr>
            </a:solidFill>
            <a:ln/>
            <a:effectLst>
              <a:glow rad="101600">
                <a:srgbClr val="7030A0">
                  <a:alpha val="60000"/>
                </a:srgbClr>
              </a:glow>
            </a:effectLst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pl-PL" sz="4400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15" name="Prostokąt 114"/>
            <p:cNvSpPr/>
            <p:nvPr/>
          </p:nvSpPr>
          <p:spPr>
            <a:xfrm>
              <a:off x="7360654" y="5237967"/>
              <a:ext cx="721218" cy="643944"/>
            </a:xfrm>
            <a:prstGeom prst="rect">
              <a:avLst/>
            </a:prstGeom>
            <a:solidFill>
              <a:srgbClr val="7030A0">
                <a:alpha val="70980"/>
              </a:srgbClr>
            </a:solidFill>
            <a:ln/>
            <a:effectLst>
              <a:glow rad="101600">
                <a:srgbClr val="7030A0">
                  <a:alpha val="60000"/>
                </a:srgbClr>
              </a:glow>
            </a:effectLst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pl-PL" sz="4400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16" name="Prostokąt 115"/>
            <p:cNvSpPr/>
            <p:nvPr/>
          </p:nvSpPr>
          <p:spPr>
            <a:xfrm>
              <a:off x="8136923" y="5233701"/>
              <a:ext cx="721218" cy="643944"/>
            </a:xfrm>
            <a:prstGeom prst="rect">
              <a:avLst/>
            </a:prstGeom>
            <a:solidFill>
              <a:srgbClr val="7030A0">
                <a:alpha val="70980"/>
              </a:srgbClr>
            </a:solidFill>
            <a:ln/>
            <a:effectLst>
              <a:glow rad="101600">
                <a:srgbClr val="7030A0">
                  <a:alpha val="60000"/>
                </a:srgbClr>
              </a:glow>
            </a:effectLst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pl-PL" sz="4400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17" name="Prostokąt 116"/>
            <p:cNvSpPr/>
            <p:nvPr/>
          </p:nvSpPr>
          <p:spPr>
            <a:xfrm>
              <a:off x="8937987" y="5233701"/>
              <a:ext cx="721218" cy="643944"/>
            </a:xfrm>
            <a:prstGeom prst="rect">
              <a:avLst/>
            </a:prstGeom>
            <a:solidFill>
              <a:srgbClr val="7030A0">
                <a:alpha val="70980"/>
              </a:srgbClr>
            </a:solidFill>
            <a:ln/>
            <a:effectLst>
              <a:glow rad="101600">
                <a:srgbClr val="7030A0">
                  <a:alpha val="60000"/>
                </a:srgbClr>
              </a:glow>
            </a:effectLst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pl-PL" sz="4400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18" name="Prostokąt 117"/>
            <p:cNvSpPr/>
            <p:nvPr/>
          </p:nvSpPr>
          <p:spPr>
            <a:xfrm>
              <a:off x="9735635" y="5233701"/>
              <a:ext cx="721218" cy="643944"/>
            </a:xfrm>
            <a:prstGeom prst="rect">
              <a:avLst/>
            </a:prstGeom>
            <a:solidFill>
              <a:srgbClr val="7030A0">
                <a:alpha val="70980"/>
              </a:srgbClr>
            </a:solidFill>
            <a:ln/>
            <a:effectLst>
              <a:glow rad="101600">
                <a:srgbClr val="7030A0">
                  <a:alpha val="60000"/>
                </a:srgbClr>
              </a:glow>
            </a:effectLst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pl-PL" sz="4400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19" name="Prostokąt 118"/>
            <p:cNvSpPr/>
            <p:nvPr/>
          </p:nvSpPr>
          <p:spPr>
            <a:xfrm>
              <a:off x="10535695" y="5233701"/>
              <a:ext cx="721218" cy="643944"/>
            </a:xfrm>
            <a:prstGeom prst="rect">
              <a:avLst/>
            </a:prstGeom>
            <a:solidFill>
              <a:srgbClr val="7030A0">
                <a:alpha val="70980"/>
              </a:srgbClr>
            </a:solidFill>
            <a:ln/>
            <a:effectLst>
              <a:glow rad="101600">
                <a:srgbClr val="7030A0">
                  <a:alpha val="60000"/>
                </a:srgbClr>
              </a:glow>
            </a:effectLst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pl-PL" sz="4400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20" name="Prostokąt 119"/>
            <p:cNvSpPr/>
            <p:nvPr/>
          </p:nvSpPr>
          <p:spPr>
            <a:xfrm>
              <a:off x="11334913" y="5233701"/>
              <a:ext cx="721218" cy="643944"/>
            </a:xfrm>
            <a:prstGeom prst="rect">
              <a:avLst/>
            </a:prstGeom>
            <a:solidFill>
              <a:srgbClr val="7030A0">
                <a:alpha val="70980"/>
              </a:srgbClr>
            </a:solidFill>
            <a:ln/>
            <a:effectLst>
              <a:glow rad="101600">
                <a:srgbClr val="7030A0">
                  <a:alpha val="60000"/>
                </a:srgbClr>
              </a:glow>
            </a:effectLst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pl-PL" sz="4400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21" name="Prostokąt 120"/>
            <p:cNvSpPr/>
            <p:nvPr/>
          </p:nvSpPr>
          <p:spPr>
            <a:xfrm>
              <a:off x="7358947" y="5941145"/>
              <a:ext cx="721218" cy="643944"/>
            </a:xfrm>
            <a:prstGeom prst="rect">
              <a:avLst/>
            </a:prstGeom>
            <a:solidFill>
              <a:srgbClr val="7030A0">
                <a:alpha val="70980"/>
              </a:srgbClr>
            </a:solidFill>
            <a:ln/>
            <a:effectLst>
              <a:glow rad="101600">
                <a:srgbClr val="7030A0">
                  <a:alpha val="60000"/>
                </a:srgbClr>
              </a:glow>
            </a:effectLst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pl-PL" sz="4400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22" name="Prostokąt 121"/>
            <p:cNvSpPr/>
            <p:nvPr/>
          </p:nvSpPr>
          <p:spPr>
            <a:xfrm>
              <a:off x="8145323" y="5941145"/>
              <a:ext cx="721218" cy="643944"/>
            </a:xfrm>
            <a:prstGeom prst="rect">
              <a:avLst/>
            </a:prstGeom>
            <a:solidFill>
              <a:srgbClr val="7030A0">
                <a:alpha val="70980"/>
              </a:srgbClr>
            </a:solidFill>
            <a:ln/>
            <a:effectLst>
              <a:glow rad="101600">
                <a:srgbClr val="7030A0">
                  <a:alpha val="60000"/>
                </a:srgbClr>
              </a:glow>
            </a:effectLst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pl-PL" sz="4400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23" name="Prostokąt 122"/>
            <p:cNvSpPr/>
            <p:nvPr/>
          </p:nvSpPr>
          <p:spPr>
            <a:xfrm>
              <a:off x="8942388" y="5938533"/>
              <a:ext cx="721218" cy="643944"/>
            </a:xfrm>
            <a:prstGeom prst="rect">
              <a:avLst/>
            </a:prstGeom>
            <a:solidFill>
              <a:srgbClr val="7030A0">
                <a:alpha val="70980"/>
              </a:srgbClr>
            </a:solidFill>
            <a:ln/>
            <a:effectLst>
              <a:glow rad="101600">
                <a:srgbClr val="7030A0">
                  <a:alpha val="60000"/>
                </a:srgbClr>
              </a:glow>
            </a:effectLst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pl-PL" sz="4400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sp>
        <p:nvSpPr>
          <p:cNvPr id="132" name="Prostokąt 131"/>
          <p:cNvSpPr/>
          <p:nvPr/>
        </p:nvSpPr>
        <p:spPr>
          <a:xfrm>
            <a:off x="6540144" y="113065"/>
            <a:ext cx="721218" cy="643944"/>
          </a:xfrm>
          <a:prstGeom prst="rect">
            <a:avLst/>
          </a:prstGeom>
          <a:solidFill>
            <a:srgbClr val="B482DA">
              <a:alpha val="70980"/>
            </a:srgbClr>
          </a:solidFill>
          <a:ln/>
          <a:effectLst>
            <a:glow rad="101600">
              <a:srgbClr val="7030A0">
                <a:alpha val="60000"/>
              </a:srgbClr>
            </a:glow>
          </a:effectLst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pl-PL" sz="4400" dirty="0" smtClean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M</a:t>
            </a:r>
            <a:endParaRPr lang="pl-PL" sz="4400" dirty="0">
              <a:ln w="0"/>
              <a:solidFill>
                <a:schemeClr val="bg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33" name="Prostokąt 132"/>
          <p:cNvSpPr/>
          <p:nvPr/>
        </p:nvSpPr>
        <p:spPr>
          <a:xfrm>
            <a:off x="6548234" y="825763"/>
            <a:ext cx="721218" cy="643944"/>
          </a:xfrm>
          <a:prstGeom prst="rect">
            <a:avLst/>
          </a:prstGeom>
          <a:solidFill>
            <a:srgbClr val="B482DA">
              <a:alpha val="70980"/>
            </a:srgbClr>
          </a:solidFill>
          <a:ln/>
          <a:effectLst>
            <a:glow rad="101600">
              <a:srgbClr val="7030A0">
                <a:alpha val="60000"/>
              </a:srgbClr>
            </a:glow>
          </a:effectLst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pl-PL" sz="4400" dirty="0" smtClean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Ę</a:t>
            </a:r>
            <a:endParaRPr lang="pl-PL" sz="4400" dirty="0">
              <a:ln w="0"/>
              <a:solidFill>
                <a:schemeClr val="bg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34" name="Prostokąt 133"/>
          <p:cNvSpPr/>
          <p:nvPr/>
        </p:nvSpPr>
        <p:spPr>
          <a:xfrm>
            <a:off x="6548234" y="1556170"/>
            <a:ext cx="721218" cy="643944"/>
          </a:xfrm>
          <a:prstGeom prst="rect">
            <a:avLst/>
          </a:prstGeom>
          <a:solidFill>
            <a:srgbClr val="B482DA">
              <a:alpha val="70980"/>
            </a:srgbClr>
          </a:solidFill>
          <a:ln/>
          <a:effectLst>
            <a:glow rad="101600">
              <a:srgbClr val="7030A0">
                <a:alpha val="60000"/>
              </a:srgbClr>
            </a:glow>
          </a:effectLst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pl-PL" sz="4400" dirty="0" smtClean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C</a:t>
            </a:r>
            <a:endParaRPr lang="pl-PL" sz="4400" dirty="0">
              <a:ln w="0"/>
              <a:solidFill>
                <a:schemeClr val="bg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35" name="Prostokąt 134"/>
          <p:cNvSpPr/>
          <p:nvPr/>
        </p:nvSpPr>
        <p:spPr>
          <a:xfrm>
            <a:off x="6539957" y="2286577"/>
            <a:ext cx="721218" cy="643944"/>
          </a:xfrm>
          <a:prstGeom prst="rect">
            <a:avLst/>
          </a:prstGeom>
          <a:solidFill>
            <a:srgbClr val="B482DA">
              <a:alpha val="70980"/>
            </a:srgbClr>
          </a:solidFill>
          <a:ln/>
          <a:effectLst>
            <a:glow rad="101600">
              <a:srgbClr val="7030A0">
                <a:alpha val="60000"/>
              </a:srgbClr>
            </a:glow>
          </a:effectLst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pl-PL" sz="4400" dirty="0" smtClean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Z</a:t>
            </a:r>
            <a:endParaRPr lang="pl-PL" sz="4400" dirty="0">
              <a:ln w="0"/>
              <a:solidFill>
                <a:schemeClr val="bg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36" name="Prostokąt 135"/>
          <p:cNvSpPr/>
          <p:nvPr/>
        </p:nvSpPr>
        <p:spPr>
          <a:xfrm>
            <a:off x="6539601" y="2995277"/>
            <a:ext cx="721218" cy="643944"/>
          </a:xfrm>
          <a:prstGeom prst="rect">
            <a:avLst/>
          </a:prstGeom>
          <a:solidFill>
            <a:srgbClr val="B482DA">
              <a:alpha val="70980"/>
            </a:srgbClr>
          </a:solidFill>
          <a:ln/>
          <a:effectLst>
            <a:glow rad="101600">
              <a:srgbClr val="7030A0">
                <a:alpha val="60000"/>
              </a:srgbClr>
            </a:glow>
          </a:effectLst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pl-PL" sz="4400" dirty="0" smtClean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E</a:t>
            </a:r>
            <a:endParaRPr lang="pl-PL" sz="4400" dirty="0">
              <a:ln w="0"/>
              <a:solidFill>
                <a:schemeClr val="bg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37" name="Prostokąt 136"/>
          <p:cNvSpPr/>
          <p:nvPr/>
        </p:nvSpPr>
        <p:spPr>
          <a:xfrm>
            <a:off x="6553958" y="3698455"/>
            <a:ext cx="721218" cy="643944"/>
          </a:xfrm>
          <a:prstGeom prst="rect">
            <a:avLst/>
          </a:prstGeom>
          <a:solidFill>
            <a:srgbClr val="B482DA">
              <a:alpha val="70980"/>
            </a:srgbClr>
          </a:solidFill>
          <a:ln/>
          <a:effectLst>
            <a:glow rad="101600">
              <a:srgbClr val="7030A0">
                <a:alpha val="60000"/>
              </a:srgbClr>
            </a:glow>
          </a:effectLst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pl-PL" sz="4400" dirty="0" smtClean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N</a:t>
            </a:r>
            <a:endParaRPr lang="pl-PL" sz="4400" dirty="0">
              <a:ln w="0"/>
              <a:solidFill>
                <a:schemeClr val="bg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38" name="Prostokąt 137"/>
          <p:cNvSpPr/>
          <p:nvPr/>
        </p:nvSpPr>
        <p:spPr>
          <a:xfrm>
            <a:off x="6548234" y="4419861"/>
            <a:ext cx="721218" cy="643944"/>
          </a:xfrm>
          <a:prstGeom prst="rect">
            <a:avLst/>
          </a:prstGeom>
          <a:solidFill>
            <a:srgbClr val="B482DA">
              <a:alpha val="70980"/>
            </a:srgbClr>
          </a:solidFill>
          <a:ln/>
          <a:effectLst>
            <a:glow rad="101600">
              <a:srgbClr val="7030A0">
                <a:alpha val="60000"/>
              </a:srgbClr>
            </a:glow>
          </a:effectLst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pl-PL" sz="4400" dirty="0" smtClean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N</a:t>
            </a:r>
            <a:endParaRPr lang="pl-PL" sz="4400" dirty="0">
              <a:ln w="0"/>
              <a:solidFill>
                <a:schemeClr val="bg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39" name="Prostokąt 138"/>
          <p:cNvSpPr/>
          <p:nvPr/>
        </p:nvSpPr>
        <p:spPr>
          <a:xfrm>
            <a:off x="6569539" y="5135596"/>
            <a:ext cx="721218" cy="643944"/>
          </a:xfrm>
          <a:prstGeom prst="rect">
            <a:avLst/>
          </a:prstGeom>
          <a:solidFill>
            <a:srgbClr val="B482DA">
              <a:alpha val="70980"/>
            </a:srgbClr>
          </a:solidFill>
          <a:ln/>
          <a:effectLst>
            <a:glow rad="101600">
              <a:srgbClr val="7030A0">
                <a:alpha val="60000"/>
              </a:srgbClr>
            </a:glow>
          </a:effectLst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pl-PL" sz="4400" dirty="0" smtClean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I</a:t>
            </a:r>
            <a:endParaRPr lang="pl-PL" sz="4400" dirty="0">
              <a:ln w="0"/>
              <a:solidFill>
                <a:schemeClr val="bg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40" name="Prostokąt 139"/>
          <p:cNvSpPr/>
          <p:nvPr/>
        </p:nvSpPr>
        <p:spPr>
          <a:xfrm>
            <a:off x="6569539" y="5840740"/>
            <a:ext cx="721218" cy="643944"/>
          </a:xfrm>
          <a:prstGeom prst="rect">
            <a:avLst/>
          </a:prstGeom>
          <a:solidFill>
            <a:srgbClr val="B482DA">
              <a:alpha val="70980"/>
            </a:srgbClr>
          </a:solidFill>
          <a:ln/>
          <a:effectLst>
            <a:glow rad="101600">
              <a:srgbClr val="7030A0">
                <a:alpha val="60000"/>
              </a:srgbClr>
            </a:glow>
          </a:effectLst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pl-PL" sz="4400" dirty="0" smtClean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K</a:t>
            </a:r>
            <a:endParaRPr lang="pl-PL" sz="4400" dirty="0">
              <a:ln w="0"/>
              <a:solidFill>
                <a:schemeClr val="bg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41" name="Prostokąt 140"/>
          <p:cNvSpPr/>
          <p:nvPr/>
        </p:nvSpPr>
        <p:spPr>
          <a:xfrm>
            <a:off x="7345299" y="113065"/>
            <a:ext cx="721218" cy="643944"/>
          </a:xfrm>
          <a:prstGeom prst="rect">
            <a:avLst/>
          </a:prstGeom>
          <a:solidFill>
            <a:srgbClr val="7030A0">
              <a:alpha val="70980"/>
            </a:srgbClr>
          </a:solidFill>
          <a:ln/>
          <a:effectLst>
            <a:glow rad="101600">
              <a:srgbClr val="7030A0">
                <a:alpha val="60000"/>
              </a:srgbClr>
            </a:glow>
          </a:effectLst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pl-PL" sz="4400" dirty="0" smtClean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A</a:t>
            </a:r>
            <a:endParaRPr lang="pl-PL" sz="4400" dirty="0">
              <a:ln w="0"/>
              <a:solidFill>
                <a:schemeClr val="bg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42" name="Prostokąt 141"/>
          <p:cNvSpPr/>
          <p:nvPr/>
        </p:nvSpPr>
        <p:spPr>
          <a:xfrm>
            <a:off x="8127712" y="113065"/>
            <a:ext cx="721218" cy="643944"/>
          </a:xfrm>
          <a:prstGeom prst="rect">
            <a:avLst/>
          </a:prstGeom>
          <a:solidFill>
            <a:srgbClr val="7030A0">
              <a:alpha val="70980"/>
            </a:srgbClr>
          </a:solidFill>
          <a:ln/>
          <a:effectLst>
            <a:glow rad="101600">
              <a:srgbClr val="7030A0">
                <a:alpha val="60000"/>
              </a:srgbClr>
            </a:glow>
          </a:effectLst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pl-PL" sz="4400" dirty="0" smtClean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J</a:t>
            </a:r>
            <a:endParaRPr lang="pl-PL" sz="4400" dirty="0">
              <a:ln w="0"/>
              <a:solidFill>
                <a:schemeClr val="bg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43" name="Prostokąt 142"/>
          <p:cNvSpPr/>
          <p:nvPr/>
        </p:nvSpPr>
        <p:spPr>
          <a:xfrm>
            <a:off x="4171691" y="825763"/>
            <a:ext cx="721218" cy="643944"/>
          </a:xfrm>
          <a:prstGeom prst="rect">
            <a:avLst/>
          </a:prstGeom>
          <a:solidFill>
            <a:srgbClr val="7030A0">
              <a:alpha val="70980"/>
            </a:srgbClr>
          </a:solidFill>
          <a:ln/>
          <a:effectLst>
            <a:glow rad="101600">
              <a:srgbClr val="7030A0">
                <a:alpha val="60000"/>
              </a:srgbClr>
            </a:glow>
          </a:effectLst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pl-PL" sz="4400" dirty="0" smtClean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Ś</a:t>
            </a:r>
            <a:endParaRPr lang="pl-PL" sz="4400" dirty="0">
              <a:ln w="0"/>
              <a:solidFill>
                <a:schemeClr val="bg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44" name="Prostokąt 143"/>
          <p:cNvSpPr/>
          <p:nvPr/>
        </p:nvSpPr>
        <p:spPr>
          <a:xfrm>
            <a:off x="4968756" y="825763"/>
            <a:ext cx="721218" cy="643944"/>
          </a:xfrm>
          <a:prstGeom prst="rect">
            <a:avLst/>
          </a:prstGeom>
          <a:solidFill>
            <a:srgbClr val="7030A0">
              <a:alpha val="70980"/>
            </a:srgbClr>
          </a:solidFill>
          <a:ln/>
          <a:effectLst>
            <a:glow rad="101600">
              <a:srgbClr val="7030A0">
                <a:alpha val="60000"/>
              </a:srgbClr>
            </a:glow>
          </a:effectLst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pl-PL" sz="4400" dirty="0" smtClean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W</a:t>
            </a:r>
            <a:endParaRPr lang="pl-PL" sz="4400" dirty="0">
              <a:ln w="0"/>
              <a:solidFill>
                <a:schemeClr val="bg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45" name="Prostokąt 144"/>
          <p:cNvSpPr/>
          <p:nvPr/>
        </p:nvSpPr>
        <p:spPr>
          <a:xfrm>
            <a:off x="5751169" y="825763"/>
            <a:ext cx="721218" cy="643944"/>
          </a:xfrm>
          <a:prstGeom prst="rect">
            <a:avLst/>
          </a:prstGeom>
          <a:solidFill>
            <a:srgbClr val="7030A0">
              <a:alpha val="70980"/>
            </a:srgbClr>
          </a:solidFill>
          <a:ln/>
          <a:effectLst>
            <a:glow rad="101600">
              <a:srgbClr val="7030A0">
                <a:alpha val="60000"/>
              </a:srgbClr>
            </a:glow>
          </a:effectLst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pl-PL" sz="4400" dirty="0" smtClean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I</a:t>
            </a:r>
            <a:endParaRPr lang="pl-PL" sz="4400" dirty="0">
              <a:ln w="0"/>
              <a:solidFill>
                <a:schemeClr val="bg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46" name="Prostokąt 145"/>
          <p:cNvSpPr/>
          <p:nvPr/>
        </p:nvSpPr>
        <p:spPr>
          <a:xfrm>
            <a:off x="7345299" y="829318"/>
            <a:ext cx="721218" cy="643944"/>
          </a:xfrm>
          <a:prstGeom prst="rect">
            <a:avLst/>
          </a:prstGeom>
          <a:solidFill>
            <a:srgbClr val="7030A0">
              <a:alpha val="70980"/>
            </a:srgbClr>
          </a:solidFill>
          <a:ln/>
          <a:effectLst>
            <a:glow rad="101600">
              <a:srgbClr val="7030A0">
                <a:alpha val="60000"/>
              </a:srgbClr>
            </a:glow>
          </a:effectLst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pl-PL" sz="4400" dirty="0" smtClean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T</a:t>
            </a:r>
            <a:endParaRPr lang="pl-PL" sz="4400" dirty="0">
              <a:ln w="0"/>
              <a:solidFill>
                <a:schemeClr val="bg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47" name="Prostokąt 146"/>
          <p:cNvSpPr/>
          <p:nvPr/>
        </p:nvSpPr>
        <p:spPr>
          <a:xfrm>
            <a:off x="8127712" y="829318"/>
            <a:ext cx="721218" cy="643944"/>
          </a:xfrm>
          <a:prstGeom prst="rect">
            <a:avLst/>
          </a:prstGeom>
          <a:solidFill>
            <a:srgbClr val="7030A0">
              <a:alpha val="70980"/>
            </a:srgbClr>
          </a:solidFill>
          <a:ln/>
          <a:effectLst>
            <a:glow rad="101600">
              <a:srgbClr val="7030A0">
                <a:alpha val="60000"/>
              </a:srgbClr>
            </a:glow>
          </a:effectLst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pl-PL" sz="4400" dirty="0" smtClean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Y</a:t>
            </a:r>
            <a:endParaRPr lang="pl-PL" sz="4400" dirty="0">
              <a:ln w="0"/>
              <a:solidFill>
                <a:schemeClr val="bg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48" name="Prostokąt 147"/>
          <p:cNvSpPr/>
          <p:nvPr/>
        </p:nvSpPr>
        <p:spPr>
          <a:xfrm>
            <a:off x="4171691" y="1556170"/>
            <a:ext cx="721218" cy="643944"/>
          </a:xfrm>
          <a:prstGeom prst="rect">
            <a:avLst/>
          </a:prstGeom>
          <a:solidFill>
            <a:srgbClr val="7030A0">
              <a:alpha val="70980"/>
            </a:srgbClr>
          </a:solidFill>
          <a:ln/>
          <a:effectLst>
            <a:glow rad="101600">
              <a:srgbClr val="7030A0">
                <a:alpha val="60000"/>
              </a:srgbClr>
            </a:glow>
          </a:effectLst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pl-PL" sz="4400" dirty="0" smtClean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M</a:t>
            </a:r>
            <a:endParaRPr lang="pl-PL" sz="4400" dirty="0">
              <a:ln w="0"/>
              <a:solidFill>
                <a:schemeClr val="bg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49" name="Prostokąt 148"/>
          <p:cNvSpPr/>
          <p:nvPr/>
        </p:nvSpPr>
        <p:spPr>
          <a:xfrm>
            <a:off x="4968756" y="1556170"/>
            <a:ext cx="721218" cy="643944"/>
          </a:xfrm>
          <a:prstGeom prst="rect">
            <a:avLst/>
          </a:prstGeom>
          <a:solidFill>
            <a:srgbClr val="7030A0">
              <a:alpha val="70980"/>
            </a:srgbClr>
          </a:solidFill>
          <a:ln/>
          <a:effectLst>
            <a:glow rad="101600">
              <a:srgbClr val="7030A0">
                <a:alpha val="60000"/>
              </a:srgbClr>
            </a:glow>
          </a:effectLst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pl-PL" sz="4400" dirty="0" smtClean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I</a:t>
            </a:r>
            <a:endParaRPr lang="pl-PL" sz="4400" dirty="0">
              <a:ln w="0"/>
              <a:solidFill>
                <a:schemeClr val="bg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50" name="Prostokąt 149"/>
          <p:cNvSpPr/>
          <p:nvPr/>
        </p:nvSpPr>
        <p:spPr>
          <a:xfrm>
            <a:off x="5751169" y="1556170"/>
            <a:ext cx="721218" cy="643944"/>
          </a:xfrm>
          <a:prstGeom prst="rect">
            <a:avLst/>
          </a:prstGeom>
          <a:solidFill>
            <a:srgbClr val="7030A0">
              <a:alpha val="70980"/>
            </a:srgbClr>
          </a:solidFill>
          <a:ln/>
          <a:effectLst>
            <a:glow rad="101600">
              <a:srgbClr val="7030A0">
                <a:alpha val="60000"/>
              </a:srgbClr>
            </a:glow>
          </a:effectLst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pl-PL" sz="4400" dirty="0" smtClean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E</a:t>
            </a:r>
            <a:endParaRPr lang="pl-PL" sz="4400" dirty="0">
              <a:ln w="0"/>
              <a:solidFill>
                <a:schemeClr val="bg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51" name="Prostokąt 150"/>
          <p:cNvSpPr/>
          <p:nvPr/>
        </p:nvSpPr>
        <p:spPr>
          <a:xfrm>
            <a:off x="7345299" y="1547315"/>
            <a:ext cx="721218" cy="643944"/>
          </a:xfrm>
          <a:prstGeom prst="rect">
            <a:avLst/>
          </a:prstGeom>
          <a:solidFill>
            <a:srgbClr val="7030A0">
              <a:alpha val="70980"/>
            </a:srgbClr>
          </a:solidFill>
          <a:ln/>
          <a:effectLst>
            <a:glow rad="101600">
              <a:srgbClr val="7030A0">
                <a:alpha val="60000"/>
              </a:srgbClr>
            </a:glow>
          </a:effectLst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pl-PL" sz="4400" dirty="0" smtClean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Z</a:t>
            </a:r>
            <a:endParaRPr lang="pl-PL" sz="4400" dirty="0">
              <a:ln w="0"/>
              <a:solidFill>
                <a:schemeClr val="bg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52" name="Prostokąt 151"/>
          <p:cNvSpPr/>
          <p:nvPr/>
        </p:nvSpPr>
        <p:spPr>
          <a:xfrm>
            <a:off x="4171691" y="2286577"/>
            <a:ext cx="721218" cy="643944"/>
          </a:xfrm>
          <a:prstGeom prst="rect">
            <a:avLst/>
          </a:prstGeom>
          <a:solidFill>
            <a:srgbClr val="7030A0">
              <a:alpha val="70980"/>
            </a:srgbClr>
          </a:solidFill>
          <a:ln/>
          <a:effectLst>
            <a:glow rad="101600">
              <a:srgbClr val="7030A0">
                <a:alpha val="60000"/>
              </a:srgbClr>
            </a:glow>
          </a:effectLst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pl-PL" sz="4400" dirty="0" smtClean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S</a:t>
            </a:r>
            <a:endParaRPr lang="pl-PL" sz="4400" dirty="0">
              <a:ln w="0"/>
              <a:solidFill>
                <a:schemeClr val="bg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53" name="Prostokąt 152"/>
          <p:cNvSpPr/>
          <p:nvPr/>
        </p:nvSpPr>
        <p:spPr>
          <a:xfrm>
            <a:off x="4960529" y="2286577"/>
            <a:ext cx="721218" cy="643944"/>
          </a:xfrm>
          <a:prstGeom prst="rect">
            <a:avLst/>
          </a:prstGeom>
          <a:solidFill>
            <a:srgbClr val="7030A0">
              <a:alpha val="70980"/>
            </a:srgbClr>
          </a:solidFill>
          <a:ln/>
          <a:effectLst>
            <a:glow rad="101600">
              <a:srgbClr val="7030A0">
                <a:alpha val="60000"/>
              </a:srgbClr>
            </a:glow>
          </a:effectLst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pl-PL" sz="4400" dirty="0" smtClean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Z</a:t>
            </a:r>
            <a:endParaRPr lang="pl-PL" sz="4400" dirty="0">
              <a:ln w="0"/>
              <a:solidFill>
                <a:schemeClr val="bg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54" name="Prostokąt 153"/>
          <p:cNvSpPr/>
          <p:nvPr/>
        </p:nvSpPr>
        <p:spPr>
          <a:xfrm>
            <a:off x="5751169" y="2286577"/>
            <a:ext cx="721218" cy="643944"/>
          </a:xfrm>
          <a:prstGeom prst="rect">
            <a:avLst/>
          </a:prstGeom>
          <a:solidFill>
            <a:srgbClr val="7030A0">
              <a:alpha val="70980"/>
            </a:srgbClr>
          </a:solidFill>
          <a:ln/>
          <a:effectLst>
            <a:glow rad="101600">
              <a:srgbClr val="7030A0">
                <a:alpha val="60000"/>
              </a:srgbClr>
            </a:glow>
          </a:effectLst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pl-PL" sz="4400" dirty="0" smtClean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C</a:t>
            </a:r>
            <a:endParaRPr lang="pl-PL" sz="4400" dirty="0">
              <a:ln w="0"/>
              <a:solidFill>
                <a:schemeClr val="bg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55" name="Prostokąt 154"/>
          <p:cNvSpPr/>
          <p:nvPr/>
        </p:nvSpPr>
        <p:spPr>
          <a:xfrm>
            <a:off x="7345299" y="2286577"/>
            <a:ext cx="721218" cy="643944"/>
          </a:xfrm>
          <a:prstGeom prst="rect">
            <a:avLst/>
          </a:prstGeom>
          <a:solidFill>
            <a:srgbClr val="7030A0">
              <a:alpha val="70980"/>
            </a:srgbClr>
          </a:solidFill>
          <a:ln/>
          <a:effectLst>
            <a:glow rad="101600">
              <a:srgbClr val="7030A0">
                <a:alpha val="60000"/>
              </a:srgbClr>
            </a:glow>
          </a:effectLst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pl-PL" sz="4400" dirty="0" smtClean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O</a:t>
            </a:r>
            <a:endParaRPr lang="pl-PL" sz="4400" dirty="0">
              <a:ln w="0"/>
              <a:solidFill>
                <a:schemeClr val="bg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56" name="Prostokąt 155"/>
          <p:cNvSpPr/>
          <p:nvPr/>
        </p:nvSpPr>
        <p:spPr>
          <a:xfrm>
            <a:off x="8131675" y="2280608"/>
            <a:ext cx="721218" cy="643944"/>
          </a:xfrm>
          <a:prstGeom prst="rect">
            <a:avLst/>
          </a:prstGeom>
          <a:solidFill>
            <a:srgbClr val="7030A0">
              <a:alpha val="70980"/>
            </a:srgbClr>
          </a:solidFill>
          <a:ln/>
          <a:effectLst>
            <a:glow rad="101600">
              <a:srgbClr val="7030A0">
                <a:alpha val="60000"/>
              </a:srgbClr>
            </a:glow>
          </a:effectLst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pl-PL" sz="4400" dirty="0" smtClean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D</a:t>
            </a:r>
            <a:endParaRPr lang="pl-PL" sz="4400" dirty="0">
              <a:ln w="0"/>
              <a:solidFill>
                <a:schemeClr val="bg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57" name="Prostokąt 156"/>
          <p:cNvSpPr/>
          <p:nvPr/>
        </p:nvSpPr>
        <p:spPr>
          <a:xfrm>
            <a:off x="8928740" y="2280608"/>
            <a:ext cx="721218" cy="643944"/>
          </a:xfrm>
          <a:prstGeom prst="rect">
            <a:avLst/>
          </a:prstGeom>
          <a:solidFill>
            <a:srgbClr val="7030A0">
              <a:alpha val="70980"/>
            </a:srgbClr>
          </a:solidFill>
          <a:ln/>
          <a:effectLst>
            <a:glow rad="101600">
              <a:srgbClr val="7030A0">
                <a:alpha val="60000"/>
              </a:srgbClr>
            </a:glow>
          </a:effectLst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pl-PL" sz="4400" dirty="0" smtClean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R</a:t>
            </a:r>
            <a:endParaRPr lang="pl-PL" sz="4400" dirty="0">
              <a:ln w="0"/>
              <a:solidFill>
                <a:schemeClr val="bg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58" name="Prostokąt 157"/>
          <p:cNvSpPr/>
          <p:nvPr/>
        </p:nvSpPr>
        <p:spPr>
          <a:xfrm>
            <a:off x="9721987" y="2280608"/>
            <a:ext cx="721218" cy="643944"/>
          </a:xfrm>
          <a:prstGeom prst="rect">
            <a:avLst/>
          </a:prstGeom>
          <a:solidFill>
            <a:srgbClr val="7030A0">
              <a:alpha val="70980"/>
            </a:srgbClr>
          </a:solidFill>
          <a:ln/>
          <a:effectLst>
            <a:glow rad="101600">
              <a:srgbClr val="7030A0">
                <a:alpha val="60000"/>
              </a:srgbClr>
            </a:glow>
          </a:effectLst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pl-PL" sz="4400" dirty="0" smtClean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Y</a:t>
            </a:r>
            <a:endParaRPr lang="pl-PL" sz="4400" dirty="0">
              <a:ln w="0"/>
              <a:solidFill>
                <a:schemeClr val="bg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59" name="Prostokąt 158"/>
          <p:cNvSpPr/>
          <p:nvPr/>
        </p:nvSpPr>
        <p:spPr>
          <a:xfrm>
            <a:off x="4171691" y="2995277"/>
            <a:ext cx="721218" cy="643944"/>
          </a:xfrm>
          <a:prstGeom prst="rect">
            <a:avLst/>
          </a:prstGeom>
          <a:solidFill>
            <a:srgbClr val="7030A0">
              <a:alpha val="70980"/>
            </a:srgbClr>
          </a:solidFill>
          <a:ln/>
          <a:effectLst>
            <a:glow rad="101600">
              <a:srgbClr val="7030A0">
                <a:alpha val="60000"/>
              </a:srgbClr>
            </a:glow>
          </a:effectLst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pl-PL" sz="4400" dirty="0" smtClean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W</a:t>
            </a:r>
            <a:endParaRPr lang="pl-PL" sz="4400" dirty="0">
              <a:ln w="0"/>
              <a:solidFill>
                <a:schemeClr val="bg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60" name="Prostokąt 159"/>
          <p:cNvSpPr/>
          <p:nvPr/>
        </p:nvSpPr>
        <p:spPr>
          <a:xfrm>
            <a:off x="4960529" y="2995277"/>
            <a:ext cx="721218" cy="643944"/>
          </a:xfrm>
          <a:prstGeom prst="rect">
            <a:avLst/>
          </a:prstGeom>
          <a:solidFill>
            <a:srgbClr val="7030A0">
              <a:alpha val="70980"/>
            </a:srgbClr>
          </a:solidFill>
          <a:ln/>
          <a:effectLst>
            <a:glow rad="101600">
              <a:srgbClr val="7030A0">
                <a:alpha val="60000"/>
              </a:srgbClr>
            </a:glow>
          </a:effectLst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pl-PL" sz="4400" dirty="0" smtClean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A</a:t>
            </a:r>
            <a:endParaRPr lang="pl-PL" sz="4400" dirty="0">
              <a:ln w="0"/>
              <a:solidFill>
                <a:schemeClr val="bg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61" name="Prostokąt 160"/>
          <p:cNvSpPr/>
          <p:nvPr/>
        </p:nvSpPr>
        <p:spPr>
          <a:xfrm>
            <a:off x="5744873" y="2995277"/>
            <a:ext cx="721218" cy="643944"/>
          </a:xfrm>
          <a:prstGeom prst="rect">
            <a:avLst/>
          </a:prstGeom>
          <a:solidFill>
            <a:srgbClr val="7030A0">
              <a:alpha val="70980"/>
            </a:srgbClr>
          </a:solidFill>
          <a:ln/>
          <a:effectLst>
            <a:glow rad="101600">
              <a:srgbClr val="7030A0">
                <a:alpha val="60000"/>
              </a:srgbClr>
            </a:glow>
          </a:effectLst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pl-PL" sz="4400" dirty="0" smtClean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W</a:t>
            </a:r>
            <a:endParaRPr lang="pl-PL" sz="4400" dirty="0">
              <a:ln w="0"/>
              <a:solidFill>
                <a:schemeClr val="bg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62" name="Prostokąt 161"/>
          <p:cNvSpPr/>
          <p:nvPr/>
        </p:nvSpPr>
        <p:spPr>
          <a:xfrm>
            <a:off x="7334329" y="2995277"/>
            <a:ext cx="721218" cy="643944"/>
          </a:xfrm>
          <a:prstGeom prst="rect">
            <a:avLst/>
          </a:prstGeom>
          <a:solidFill>
            <a:srgbClr val="7030A0">
              <a:alpha val="70980"/>
            </a:srgbClr>
          </a:solidFill>
          <a:ln/>
          <a:effectLst>
            <a:glow rad="101600">
              <a:srgbClr val="7030A0">
                <a:alpha val="60000"/>
              </a:srgbClr>
            </a:glow>
          </a:effectLst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pl-PL" sz="4400" dirty="0" smtClean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L</a:t>
            </a:r>
            <a:endParaRPr lang="pl-PL" sz="4400" dirty="0">
              <a:ln w="0"/>
              <a:solidFill>
                <a:schemeClr val="bg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63" name="Prostokąt 162"/>
          <p:cNvSpPr/>
          <p:nvPr/>
        </p:nvSpPr>
        <p:spPr>
          <a:xfrm>
            <a:off x="988582" y="3698455"/>
            <a:ext cx="721218" cy="643944"/>
          </a:xfrm>
          <a:prstGeom prst="rect">
            <a:avLst/>
          </a:prstGeom>
          <a:solidFill>
            <a:srgbClr val="7030A0">
              <a:alpha val="70980"/>
            </a:srgbClr>
          </a:solidFill>
          <a:ln/>
          <a:effectLst>
            <a:glow rad="101600">
              <a:srgbClr val="7030A0">
                <a:alpha val="60000"/>
              </a:srgbClr>
            </a:glow>
          </a:effectLst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pl-PL" sz="4400" dirty="0" smtClean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S</a:t>
            </a:r>
            <a:endParaRPr lang="pl-PL" sz="4400" dirty="0">
              <a:ln w="0"/>
              <a:solidFill>
                <a:schemeClr val="bg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64" name="Prostokąt 163"/>
          <p:cNvSpPr/>
          <p:nvPr/>
        </p:nvSpPr>
        <p:spPr>
          <a:xfrm>
            <a:off x="1786068" y="3698455"/>
            <a:ext cx="721218" cy="643944"/>
          </a:xfrm>
          <a:prstGeom prst="rect">
            <a:avLst/>
          </a:prstGeom>
          <a:solidFill>
            <a:srgbClr val="7030A0">
              <a:alpha val="70980"/>
            </a:srgbClr>
          </a:solidFill>
          <a:ln/>
          <a:effectLst>
            <a:glow rad="101600">
              <a:srgbClr val="7030A0">
                <a:alpha val="60000"/>
              </a:srgbClr>
            </a:glow>
          </a:effectLst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pl-PL" sz="4400" dirty="0" smtClean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Z</a:t>
            </a:r>
            <a:endParaRPr lang="pl-PL" sz="4400" dirty="0">
              <a:ln w="0"/>
              <a:solidFill>
                <a:schemeClr val="bg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65" name="Prostokąt 164"/>
          <p:cNvSpPr/>
          <p:nvPr/>
        </p:nvSpPr>
        <p:spPr>
          <a:xfrm>
            <a:off x="2579176" y="3698455"/>
            <a:ext cx="721218" cy="643944"/>
          </a:xfrm>
          <a:prstGeom prst="rect">
            <a:avLst/>
          </a:prstGeom>
          <a:solidFill>
            <a:srgbClr val="7030A0">
              <a:alpha val="70980"/>
            </a:srgbClr>
          </a:solidFill>
          <a:ln/>
          <a:effectLst>
            <a:glow rad="101600">
              <a:srgbClr val="7030A0">
                <a:alpha val="60000"/>
              </a:srgbClr>
            </a:glow>
          </a:effectLst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pl-PL" sz="4400" dirty="0" smtClean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C</a:t>
            </a:r>
            <a:endParaRPr lang="pl-PL" sz="4400" dirty="0">
              <a:ln w="0"/>
              <a:solidFill>
                <a:schemeClr val="bg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66" name="Prostokąt 165"/>
          <p:cNvSpPr/>
          <p:nvPr/>
        </p:nvSpPr>
        <p:spPr>
          <a:xfrm>
            <a:off x="3370517" y="3698455"/>
            <a:ext cx="721218" cy="643944"/>
          </a:xfrm>
          <a:prstGeom prst="rect">
            <a:avLst/>
          </a:prstGeom>
          <a:solidFill>
            <a:srgbClr val="7030A0">
              <a:alpha val="70980"/>
            </a:srgbClr>
          </a:solidFill>
          <a:ln/>
          <a:effectLst>
            <a:glow rad="101600">
              <a:srgbClr val="7030A0">
                <a:alpha val="60000"/>
              </a:srgbClr>
            </a:glow>
          </a:effectLst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pl-PL" sz="4400" dirty="0" smtClean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Z</a:t>
            </a:r>
            <a:endParaRPr lang="pl-PL" sz="4400" dirty="0">
              <a:ln w="0"/>
              <a:solidFill>
                <a:schemeClr val="bg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67" name="Prostokąt 166"/>
          <p:cNvSpPr/>
          <p:nvPr/>
        </p:nvSpPr>
        <p:spPr>
          <a:xfrm>
            <a:off x="4167729" y="3698455"/>
            <a:ext cx="721218" cy="643944"/>
          </a:xfrm>
          <a:prstGeom prst="rect">
            <a:avLst/>
          </a:prstGeom>
          <a:solidFill>
            <a:srgbClr val="7030A0">
              <a:alpha val="70980"/>
            </a:srgbClr>
          </a:solidFill>
          <a:ln/>
          <a:effectLst>
            <a:glow rad="101600">
              <a:srgbClr val="7030A0">
                <a:alpha val="60000"/>
              </a:srgbClr>
            </a:glow>
          </a:effectLst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pl-PL" sz="4400" dirty="0" smtClean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E</a:t>
            </a:r>
            <a:endParaRPr lang="pl-PL" sz="4400" dirty="0">
              <a:ln w="0"/>
              <a:solidFill>
                <a:schemeClr val="bg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68" name="Prostokąt 167"/>
          <p:cNvSpPr/>
          <p:nvPr/>
        </p:nvSpPr>
        <p:spPr>
          <a:xfrm>
            <a:off x="4968756" y="3698455"/>
            <a:ext cx="721218" cy="643944"/>
          </a:xfrm>
          <a:prstGeom prst="rect">
            <a:avLst/>
          </a:prstGeom>
          <a:solidFill>
            <a:srgbClr val="7030A0">
              <a:alpha val="70980"/>
            </a:srgbClr>
          </a:solidFill>
          <a:ln/>
          <a:effectLst>
            <a:glow rad="101600">
              <a:srgbClr val="7030A0">
                <a:alpha val="60000"/>
              </a:srgbClr>
            </a:glow>
          </a:effectLst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pl-PL" sz="4400" dirty="0" smtClean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P</a:t>
            </a:r>
            <a:endParaRPr lang="pl-PL" sz="4400" dirty="0">
              <a:ln w="0"/>
              <a:solidFill>
                <a:schemeClr val="bg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69" name="Prostokąt 168"/>
          <p:cNvSpPr/>
          <p:nvPr/>
        </p:nvSpPr>
        <p:spPr>
          <a:xfrm>
            <a:off x="5767610" y="3698455"/>
            <a:ext cx="721218" cy="643944"/>
          </a:xfrm>
          <a:prstGeom prst="rect">
            <a:avLst/>
          </a:prstGeom>
          <a:solidFill>
            <a:srgbClr val="7030A0">
              <a:alpha val="70980"/>
            </a:srgbClr>
          </a:solidFill>
          <a:ln/>
          <a:effectLst>
            <a:glow rad="101600">
              <a:srgbClr val="7030A0">
                <a:alpha val="60000"/>
              </a:srgbClr>
            </a:glow>
          </a:effectLst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pl-PL" sz="4400" dirty="0" smtClean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A</a:t>
            </a:r>
            <a:endParaRPr lang="pl-PL" sz="4400" dirty="0">
              <a:ln w="0"/>
              <a:solidFill>
                <a:schemeClr val="bg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70" name="Prostokąt 169"/>
          <p:cNvSpPr/>
          <p:nvPr/>
        </p:nvSpPr>
        <p:spPr>
          <a:xfrm>
            <a:off x="7345299" y="3698455"/>
            <a:ext cx="721218" cy="643944"/>
          </a:xfrm>
          <a:prstGeom prst="rect">
            <a:avLst/>
          </a:prstGeom>
          <a:solidFill>
            <a:srgbClr val="7030A0">
              <a:alpha val="70980"/>
            </a:srgbClr>
          </a:solidFill>
          <a:ln/>
          <a:effectLst>
            <a:glow rad="101600">
              <a:srgbClr val="7030A0">
                <a:alpha val="60000"/>
              </a:srgbClr>
            </a:glow>
          </a:effectLst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pl-PL" sz="4400" dirty="0" smtClean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O</a:t>
            </a:r>
            <a:endParaRPr lang="pl-PL" sz="4400" dirty="0">
              <a:ln w="0"/>
              <a:solidFill>
                <a:schemeClr val="bg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71" name="Prostokąt 170"/>
          <p:cNvSpPr/>
          <p:nvPr/>
        </p:nvSpPr>
        <p:spPr>
          <a:xfrm>
            <a:off x="8125485" y="3688614"/>
            <a:ext cx="721218" cy="643944"/>
          </a:xfrm>
          <a:prstGeom prst="rect">
            <a:avLst/>
          </a:prstGeom>
          <a:solidFill>
            <a:srgbClr val="7030A0">
              <a:alpha val="70980"/>
            </a:srgbClr>
          </a:solidFill>
          <a:ln/>
          <a:effectLst>
            <a:glow rad="101600">
              <a:srgbClr val="7030A0">
                <a:alpha val="60000"/>
              </a:srgbClr>
            </a:glow>
          </a:effectLst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pl-PL" sz="4400" dirty="0" smtClean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W</a:t>
            </a:r>
            <a:endParaRPr lang="pl-PL" sz="4400" dirty="0">
              <a:ln w="0"/>
              <a:solidFill>
                <a:schemeClr val="bg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72" name="Prostokąt 171"/>
          <p:cNvSpPr/>
          <p:nvPr/>
        </p:nvSpPr>
        <p:spPr>
          <a:xfrm>
            <a:off x="8924339" y="3688614"/>
            <a:ext cx="721218" cy="643944"/>
          </a:xfrm>
          <a:prstGeom prst="rect">
            <a:avLst/>
          </a:prstGeom>
          <a:solidFill>
            <a:srgbClr val="7030A0">
              <a:alpha val="70980"/>
            </a:srgbClr>
          </a:solidFill>
          <a:ln/>
          <a:effectLst>
            <a:glow rad="101600">
              <a:srgbClr val="7030A0">
                <a:alpha val="60000"/>
              </a:srgbClr>
            </a:glow>
          </a:effectLst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pl-PL" sz="4400" dirty="0" smtClean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O</a:t>
            </a:r>
            <a:endParaRPr lang="pl-PL" sz="4400" dirty="0">
              <a:ln w="0"/>
              <a:solidFill>
                <a:schemeClr val="bg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73" name="Prostokąt 172"/>
          <p:cNvSpPr/>
          <p:nvPr/>
        </p:nvSpPr>
        <p:spPr>
          <a:xfrm>
            <a:off x="4966977" y="4428862"/>
            <a:ext cx="721218" cy="643944"/>
          </a:xfrm>
          <a:prstGeom prst="rect">
            <a:avLst/>
          </a:prstGeom>
          <a:solidFill>
            <a:srgbClr val="7030A0">
              <a:alpha val="70980"/>
            </a:srgbClr>
          </a:solidFill>
          <a:ln/>
          <a:effectLst>
            <a:glow rad="101600">
              <a:srgbClr val="7030A0">
                <a:alpha val="60000"/>
              </a:srgbClr>
            </a:glow>
          </a:effectLst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pl-PL" sz="4400" dirty="0" smtClean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I</a:t>
            </a:r>
            <a:endParaRPr lang="pl-PL" sz="4400" dirty="0">
              <a:ln w="0"/>
              <a:solidFill>
                <a:schemeClr val="bg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74" name="Prostokąt 173"/>
          <p:cNvSpPr/>
          <p:nvPr/>
        </p:nvSpPr>
        <p:spPr>
          <a:xfrm>
            <a:off x="5765831" y="4419861"/>
            <a:ext cx="721218" cy="643944"/>
          </a:xfrm>
          <a:prstGeom prst="rect">
            <a:avLst/>
          </a:prstGeom>
          <a:solidFill>
            <a:srgbClr val="7030A0">
              <a:alpha val="70980"/>
            </a:srgbClr>
          </a:solidFill>
          <a:ln/>
          <a:effectLst>
            <a:glow rad="101600">
              <a:srgbClr val="7030A0">
                <a:alpha val="60000"/>
              </a:srgbClr>
            </a:glow>
          </a:effectLst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pl-PL" sz="4400" dirty="0" smtClean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N</a:t>
            </a:r>
            <a:endParaRPr lang="pl-PL" sz="4400" dirty="0">
              <a:ln w="0"/>
              <a:solidFill>
                <a:schemeClr val="bg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75" name="Prostokąt 174"/>
          <p:cNvSpPr/>
          <p:nvPr/>
        </p:nvSpPr>
        <p:spPr>
          <a:xfrm>
            <a:off x="7330637" y="4419861"/>
            <a:ext cx="721218" cy="643944"/>
          </a:xfrm>
          <a:prstGeom prst="rect">
            <a:avLst/>
          </a:prstGeom>
          <a:solidFill>
            <a:srgbClr val="7030A0">
              <a:alpha val="70980"/>
            </a:srgbClr>
          </a:solidFill>
          <a:ln/>
          <a:effectLst>
            <a:glow rad="101600">
              <a:srgbClr val="7030A0">
                <a:alpha val="60000"/>
              </a:srgbClr>
            </a:glow>
          </a:effectLst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pl-PL" sz="4400" dirty="0" smtClean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O</a:t>
            </a:r>
            <a:endParaRPr lang="pl-PL" sz="4400" dirty="0">
              <a:ln w="0"/>
              <a:solidFill>
                <a:schemeClr val="bg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76" name="Prostokąt 175"/>
          <p:cNvSpPr/>
          <p:nvPr/>
        </p:nvSpPr>
        <p:spPr>
          <a:xfrm>
            <a:off x="8125485" y="4415248"/>
            <a:ext cx="721218" cy="643944"/>
          </a:xfrm>
          <a:prstGeom prst="rect">
            <a:avLst/>
          </a:prstGeom>
          <a:solidFill>
            <a:srgbClr val="7030A0">
              <a:alpha val="70980"/>
            </a:srgbClr>
          </a:solidFill>
          <a:ln/>
          <a:effectLst>
            <a:glow rad="101600">
              <a:srgbClr val="7030A0">
                <a:alpha val="60000"/>
              </a:srgbClr>
            </a:glow>
          </a:effectLst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pl-PL" sz="4400" dirty="0" smtClean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C</a:t>
            </a:r>
            <a:endParaRPr lang="pl-PL" sz="4400" dirty="0">
              <a:ln w="0"/>
              <a:solidFill>
                <a:schemeClr val="bg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77" name="Prostokąt 176"/>
          <p:cNvSpPr/>
          <p:nvPr/>
        </p:nvSpPr>
        <p:spPr>
          <a:xfrm>
            <a:off x="8924339" y="4412430"/>
            <a:ext cx="721218" cy="643944"/>
          </a:xfrm>
          <a:prstGeom prst="rect">
            <a:avLst/>
          </a:prstGeom>
          <a:solidFill>
            <a:srgbClr val="7030A0">
              <a:alpha val="70980"/>
            </a:srgbClr>
          </a:solidFill>
          <a:ln/>
          <a:effectLst>
            <a:glow rad="101600">
              <a:srgbClr val="7030A0">
                <a:alpha val="60000"/>
              </a:srgbClr>
            </a:glow>
          </a:effectLst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pl-PL" sz="4400" dirty="0" smtClean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E</a:t>
            </a:r>
            <a:endParaRPr lang="pl-PL" sz="4400" dirty="0">
              <a:ln w="0"/>
              <a:solidFill>
                <a:schemeClr val="bg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78" name="Prostokąt 177"/>
          <p:cNvSpPr/>
          <p:nvPr/>
        </p:nvSpPr>
        <p:spPr>
          <a:xfrm>
            <a:off x="9723193" y="4412430"/>
            <a:ext cx="721218" cy="643944"/>
          </a:xfrm>
          <a:prstGeom prst="rect">
            <a:avLst/>
          </a:prstGeom>
          <a:solidFill>
            <a:srgbClr val="7030A0">
              <a:alpha val="70980"/>
            </a:srgbClr>
          </a:solidFill>
          <a:ln/>
          <a:effectLst>
            <a:glow rad="101600">
              <a:srgbClr val="7030A0">
                <a:alpha val="60000"/>
              </a:srgbClr>
            </a:glow>
          </a:effectLst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pl-PL" sz="4400" dirty="0" smtClean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N</a:t>
            </a:r>
            <a:endParaRPr lang="pl-PL" sz="4400" dirty="0">
              <a:ln w="0"/>
              <a:solidFill>
                <a:schemeClr val="bg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79" name="Prostokąt 178"/>
          <p:cNvSpPr/>
          <p:nvPr/>
        </p:nvSpPr>
        <p:spPr>
          <a:xfrm>
            <a:off x="10522047" y="4412430"/>
            <a:ext cx="721218" cy="643944"/>
          </a:xfrm>
          <a:prstGeom prst="rect">
            <a:avLst/>
          </a:prstGeom>
          <a:solidFill>
            <a:srgbClr val="7030A0">
              <a:alpha val="70980"/>
            </a:srgbClr>
          </a:solidFill>
          <a:ln/>
          <a:effectLst>
            <a:glow rad="101600">
              <a:srgbClr val="7030A0">
                <a:alpha val="60000"/>
              </a:srgbClr>
            </a:glow>
          </a:effectLst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pl-PL" sz="4400" dirty="0" smtClean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T</a:t>
            </a:r>
            <a:endParaRPr lang="pl-PL" sz="4400" dirty="0">
              <a:ln w="0"/>
              <a:solidFill>
                <a:schemeClr val="bg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80" name="Prostokąt 179"/>
          <p:cNvSpPr/>
          <p:nvPr/>
        </p:nvSpPr>
        <p:spPr>
          <a:xfrm>
            <a:off x="11317274" y="4412430"/>
            <a:ext cx="721218" cy="643944"/>
          </a:xfrm>
          <a:prstGeom prst="rect">
            <a:avLst/>
          </a:prstGeom>
          <a:solidFill>
            <a:srgbClr val="7030A0">
              <a:alpha val="70980"/>
            </a:srgbClr>
          </a:solidFill>
          <a:ln/>
          <a:effectLst>
            <a:glow rad="101600">
              <a:srgbClr val="7030A0">
                <a:alpha val="60000"/>
              </a:srgbClr>
            </a:glow>
          </a:effectLst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pl-PL" sz="4400" dirty="0" smtClean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Y</a:t>
            </a:r>
            <a:endParaRPr lang="pl-PL" sz="4400" dirty="0">
              <a:ln w="0"/>
              <a:solidFill>
                <a:schemeClr val="bg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81" name="Prostokąt 180"/>
          <p:cNvSpPr/>
          <p:nvPr/>
        </p:nvSpPr>
        <p:spPr>
          <a:xfrm>
            <a:off x="5793270" y="5137562"/>
            <a:ext cx="721218" cy="643944"/>
          </a:xfrm>
          <a:prstGeom prst="rect">
            <a:avLst/>
          </a:prstGeom>
          <a:solidFill>
            <a:srgbClr val="7030A0">
              <a:alpha val="70980"/>
            </a:srgbClr>
          </a:solidFill>
          <a:ln/>
          <a:effectLst>
            <a:glow rad="101600">
              <a:srgbClr val="7030A0">
                <a:alpha val="60000"/>
              </a:srgbClr>
            </a:glow>
          </a:effectLst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pl-PL" sz="4400" dirty="0" smtClean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W</a:t>
            </a:r>
            <a:endParaRPr lang="pl-PL" sz="4400" dirty="0">
              <a:ln w="0"/>
              <a:solidFill>
                <a:schemeClr val="bg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82" name="Prostokąt 181"/>
          <p:cNvSpPr/>
          <p:nvPr/>
        </p:nvSpPr>
        <p:spPr>
          <a:xfrm>
            <a:off x="7347006" y="5137562"/>
            <a:ext cx="721218" cy="643944"/>
          </a:xfrm>
          <a:prstGeom prst="rect">
            <a:avLst/>
          </a:prstGeom>
          <a:solidFill>
            <a:srgbClr val="7030A0">
              <a:alpha val="70980"/>
            </a:srgbClr>
          </a:solidFill>
          <a:ln/>
          <a:effectLst>
            <a:glow rad="101600">
              <a:srgbClr val="7030A0">
                <a:alpha val="60000"/>
              </a:srgbClr>
            </a:glow>
          </a:effectLst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pl-PL" sz="4400" dirty="0" smtClean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N</a:t>
            </a:r>
            <a:endParaRPr lang="pl-PL" sz="4400" dirty="0">
              <a:ln w="0"/>
              <a:solidFill>
                <a:schemeClr val="bg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83" name="Prostokąt 182"/>
          <p:cNvSpPr/>
          <p:nvPr/>
        </p:nvSpPr>
        <p:spPr>
          <a:xfrm>
            <a:off x="8123275" y="5133296"/>
            <a:ext cx="721218" cy="643944"/>
          </a:xfrm>
          <a:prstGeom prst="rect">
            <a:avLst/>
          </a:prstGeom>
          <a:solidFill>
            <a:srgbClr val="7030A0">
              <a:alpha val="70980"/>
            </a:srgbClr>
          </a:solidFill>
          <a:ln/>
          <a:effectLst>
            <a:glow rad="101600">
              <a:srgbClr val="7030A0">
                <a:alpha val="60000"/>
              </a:srgbClr>
            </a:glow>
          </a:effectLst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pl-PL" sz="4400" dirty="0" smtClean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C</a:t>
            </a:r>
            <a:endParaRPr lang="pl-PL" sz="4400" dirty="0">
              <a:ln w="0"/>
              <a:solidFill>
                <a:schemeClr val="bg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84" name="Prostokąt 183"/>
          <p:cNvSpPr/>
          <p:nvPr/>
        </p:nvSpPr>
        <p:spPr>
          <a:xfrm>
            <a:off x="8924339" y="5133296"/>
            <a:ext cx="721218" cy="643944"/>
          </a:xfrm>
          <a:prstGeom prst="rect">
            <a:avLst/>
          </a:prstGeom>
          <a:solidFill>
            <a:srgbClr val="7030A0">
              <a:alpha val="70980"/>
            </a:srgbClr>
          </a:solidFill>
          <a:ln/>
          <a:effectLst>
            <a:glow rad="101600">
              <a:srgbClr val="7030A0">
                <a:alpha val="60000"/>
              </a:srgbClr>
            </a:glow>
          </a:effectLst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pl-PL" sz="4400" dirty="0" smtClean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E</a:t>
            </a:r>
            <a:endParaRPr lang="pl-PL" sz="4400" dirty="0">
              <a:ln w="0"/>
              <a:solidFill>
                <a:schemeClr val="bg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85" name="Prostokąt 184"/>
          <p:cNvSpPr/>
          <p:nvPr/>
        </p:nvSpPr>
        <p:spPr>
          <a:xfrm>
            <a:off x="9721987" y="5133296"/>
            <a:ext cx="721218" cy="643944"/>
          </a:xfrm>
          <a:prstGeom prst="rect">
            <a:avLst/>
          </a:prstGeom>
          <a:solidFill>
            <a:srgbClr val="7030A0">
              <a:alpha val="70980"/>
            </a:srgbClr>
          </a:solidFill>
          <a:ln/>
          <a:effectLst>
            <a:glow rad="101600">
              <a:srgbClr val="7030A0">
                <a:alpha val="60000"/>
              </a:srgbClr>
            </a:glow>
          </a:effectLst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pl-PL" sz="4400" dirty="0" smtClean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N</a:t>
            </a:r>
            <a:endParaRPr lang="pl-PL" sz="4400" dirty="0">
              <a:ln w="0"/>
              <a:solidFill>
                <a:schemeClr val="bg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86" name="Prostokąt 185"/>
          <p:cNvSpPr/>
          <p:nvPr/>
        </p:nvSpPr>
        <p:spPr>
          <a:xfrm>
            <a:off x="10522047" y="5133296"/>
            <a:ext cx="721218" cy="643944"/>
          </a:xfrm>
          <a:prstGeom prst="rect">
            <a:avLst/>
          </a:prstGeom>
          <a:solidFill>
            <a:srgbClr val="7030A0">
              <a:alpha val="70980"/>
            </a:srgbClr>
          </a:solidFill>
          <a:ln/>
          <a:effectLst>
            <a:glow rad="101600">
              <a:srgbClr val="7030A0">
                <a:alpha val="60000"/>
              </a:srgbClr>
            </a:glow>
          </a:effectLst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pl-PL" sz="4400" dirty="0" smtClean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T</a:t>
            </a:r>
            <a:endParaRPr lang="pl-PL" sz="4400" dirty="0">
              <a:ln w="0"/>
              <a:solidFill>
                <a:schemeClr val="bg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87" name="Prostokąt 186"/>
          <p:cNvSpPr/>
          <p:nvPr/>
        </p:nvSpPr>
        <p:spPr>
          <a:xfrm>
            <a:off x="11321265" y="5133296"/>
            <a:ext cx="721218" cy="643944"/>
          </a:xfrm>
          <a:prstGeom prst="rect">
            <a:avLst/>
          </a:prstGeom>
          <a:solidFill>
            <a:srgbClr val="7030A0">
              <a:alpha val="70980"/>
            </a:srgbClr>
          </a:solidFill>
          <a:ln/>
          <a:effectLst>
            <a:glow rad="101600">
              <a:srgbClr val="7030A0">
                <a:alpha val="60000"/>
              </a:srgbClr>
            </a:glow>
          </a:effectLst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pl-PL" sz="4400" dirty="0" smtClean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Y</a:t>
            </a:r>
            <a:endParaRPr lang="pl-PL" sz="4400" dirty="0">
              <a:ln w="0"/>
              <a:solidFill>
                <a:schemeClr val="bg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88" name="Prostokąt 187"/>
          <p:cNvSpPr/>
          <p:nvPr/>
        </p:nvSpPr>
        <p:spPr>
          <a:xfrm>
            <a:off x="7345299" y="5840740"/>
            <a:ext cx="721218" cy="643944"/>
          </a:xfrm>
          <a:prstGeom prst="rect">
            <a:avLst/>
          </a:prstGeom>
          <a:solidFill>
            <a:srgbClr val="7030A0">
              <a:alpha val="70980"/>
            </a:srgbClr>
          </a:solidFill>
          <a:ln/>
          <a:effectLst>
            <a:glow rad="101600">
              <a:srgbClr val="7030A0">
                <a:alpha val="60000"/>
              </a:srgbClr>
            </a:glow>
          </a:effectLst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pl-PL" sz="4400" dirty="0" smtClean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R</a:t>
            </a:r>
            <a:endParaRPr lang="pl-PL" sz="4400" dirty="0">
              <a:ln w="0"/>
              <a:solidFill>
                <a:schemeClr val="bg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89" name="Prostokąt 188"/>
          <p:cNvSpPr/>
          <p:nvPr/>
        </p:nvSpPr>
        <p:spPr>
          <a:xfrm>
            <a:off x="8131675" y="5840740"/>
            <a:ext cx="721218" cy="643944"/>
          </a:xfrm>
          <a:prstGeom prst="rect">
            <a:avLst/>
          </a:prstGeom>
          <a:solidFill>
            <a:srgbClr val="7030A0">
              <a:alpha val="70980"/>
            </a:srgbClr>
          </a:solidFill>
          <a:ln/>
          <a:effectLst>
            <a:glow rad="101600">
              <a:srgbClr val="7030A0">
                <a:alpha val="60000"/>
              </a:srgbClr>
            </a:glow>
          </a:effectLst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pl-PL" sz="4400" dirty="0" smtClean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Ó</a:t>
            </a:r>
            <a:endParaRPr lang="pl-PL" sz="4400" dirty="0">
              <a:ln w="0"/>
              <a:solidFill>
                <a:schemeClr val="bg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90" name="Prostokąt 189"/>
          <p:cNvSpPr/>
          <p:nvPr/>
        </p:nvSpPr>
        <p:spPr>
          <a:xfrm>
            <a:off x="8928740" y="5838128"/>
            <a:ext cx="721218" cy="643944"/>
          </a:xfrm>
          <a:prstGeom prst="rect">
            <a:avLst/>
          </a:prstGeom>
          <a:solidFill>
            <a:srgbClr val="7030A0">
              <a:alpha val="70980"/>
            </a:srgbClr>
          </a:solidFill>
          <a:ln/>
          <a:effectLst>
            <a:glow rad="101600">
              <a:srgbClr val="7030A0">
                <a:alpha val="60000"/>
              </a:srgbClr>
            </a:glow>
          </a:effectLst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pl-PL" sz="4400" dirty="0" smtClean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L</a:t>
            </a:r>
            <a:endParaRPr lang="pl-PL" sz="4400" dirty="0">
              <a:ln w="0"/>
              <a:solidFill>
                <a:schemeClr val="bg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91" name="pole tekstowe 190"/>
          <p:cNvSpPr txBox="1"/>
          <p:nvPr/>
        </p:nvSpPr>
        <p:spPr>
          <a:xfrm>
            <a:off x="988582" y="116966"/>
            <a:ext cx="1040390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1600" dirty="0" smtClean="0">
                <a:solidFill>
                  <a:srgbClr val="7030A0"/>
                </a:solidFill>
                <a:latin typeface="Georgia" pitchFamily="18" charset="0"/>
              </a:rPr>
              <a:t>1. Miesiąc, w którym obchodzimy liturgiczne wspomnienie </a:t>
            </a:r>
          </a:p>
          <a:p>
            <a:r>
              <a:rPr lang="pl-PL" sz="1600" dirty="0" smtClean="0">
                <a:solidFill>
                  <a:srgbClr val="7030A0"/>
                </a:solidFill>
                <a:latin typeface="Georgia" pitchFamily="18" charset="0"/>
              </a:rPr>
              <a:t>św. Stanisława</a:t>
            </a:r>
            <a:endParaRPr lang="pl-PL" sz="1600" b="1" dirty="0">
              <a:solidFill>
                <a:srgbClr val="7030A0"/>
              </a:solidFill>
              <a:latin typeface="Georgia" pitchFamily="18" charset="0"/>
            </a:endParaRPr>
          </a:p>
        </p:txBody>
      </p:sp>
      <p:sp>
        <p:nvSpPr>
          <p:cNvPr id="192" name="pole tekstowe 191"/>
          <p:cNvSpPr txBox="1"/>
          <p:nvPr/>
        </p:nvSpPr>
        <p:spPr>
          <a:xfrm>
            <a:off x="0" y="827378"/>
            <a:ext cx="1040390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1600" dirty="0" smtClean="0">
                <a:solidFill>
                  <a:srgbClr val="7030A0"/>
                </a:solidFill>
                <a:latin typeface="Georgia" pitchFamily="18" charset="0"/>
              </a:rPr>
              <a:t>2. Stanisław ze Szczepanowa, Jan Chrzciciel,</a:t>
            </a:r>
          </a:p>
          <a:p>
            <a:r>
              <a:rPr lang="pl-PL" sz="1600" dirty="0" smtClean="0">
                <a:solidFill>
                  <a:srgbClr val="7030A0"/>
                </a:solidFill>
                <a:latin typeface="Georgia" pitchFamily="18" charset="0"/>
              </a:rPr>
              <a:t>Maksymilian Maria Kolbe </a:t>
            </a:r>
            <a:endParaRPr lang="pl-PL" sz="1600" b="1" dirty="0">
              <a:solidFill>
                <a:srgbClr val="7030A0"/>
              </a:solidFill>
              <a:latin typeface="Georgia" pitchFamily="18" charset="0"/>
            </a:endParaRPr>
          </a:p>
        </p:txBody>
      </p:sp>
      <p:sp>
        <p:nvSpPr>
          <p:cNvPr id="193" name="pole tekstowe 192"/>
          <p:cNvSpPr txBox="1"/>
          <p:nvPr/>
        </p:nvSpPr>
        <p:spPr>
          <a:xfrm>
            <a:off x="0" y="1549967"/>
            <a:ext cx="1040390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1600" dirty="0" smtClean="0">
                <a:solidFill>
                  <a:srgbClr val="7030A0"/>
                </a:solidFill>
                <a:latin typeface="Georgia" pitchFamily="18" charset="0"/>
              </a:rPr>
              <a:t>3. Narzędzie zbrodni, którym Król Bolesław </a:t>
            </a:r>
          </a:p>
          <a:p>
            <a:r>
              <a:rPr lang="pl-PL" sz="1600" dirty="0" smtClean="0">
                <a:solidFill>
                  <a:srgbClr val="7030A0"/>
                </a:solidFill>
                <a:latin typeface="Georgia" pitchFamily="18" charset="0"/>
              </a:rPr>
              <a:t>zamordował św. Stanisława</a:t>
            </a:r>
            <a:endParaRPr lang="pl-PL" sz="1600" b="1" dirty="0">
              <a:solidFill>
                <a:srgbClr val="7030A0"/>
              </a:solidFill>
              <a:latin typeface="Georgia" pitchFamily="18" charset="0"/>
            </a:endParaRPr>
          </a:p>
        </p:txBody>
      </p:sp>
      <p:sp>
        <p:nvSpPr>
          <p:cNvPr id="194" name="pole tekstowe 193"/>
          <p:cNvSpPr txBox="1"/>
          <p:nvPr/>
        </p:nvSpPr>
        <p:spPr>
          <a:xfrm>
            <a:off x="0" y="2434820"/>
            <a:ext cx="1040390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1600" dirty="0" smtClean="0">
                <a:solidFill>
                  <a:srgbClr val="7030A0"/>
                </a:solidFill>
                <a:latin typeface="Georgia" pitchFamily="18" charset="0"/>
              </a:rPr>
              <a:t>4. Inny przydomek Bolesława Śmiałego</a:t>
            </a:r>
            <a:endParaRPr lang="pl-PL" sz="1600" b="1" dirty="0">
              <a:solidFill>
                <a:srgbClr val="7030A0"/>
              </a:solidFill>
              <a:latin typeface="Georgia" pitchFamily="18" charset="0"/>
            </a:endParaRPr>
          </a:p>
        </p:txBody>
      </p:sp>
      <p:sp>
        <p:nvSpPr>
          <p:cNvPr id="195" name="pole tekstowe 194"/>
          <p:cNvSpPr txBox="1"/>
          <p:nvPr/>
        </p:nvSpPr>
        <p:spPr>
          <a:xfrm>
            <a:off x="135769" y="2981740"/>
            <a:ext cx="1040390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1600" dirty="0" smtClean="0">
                <a:solidFill>
                  <a:srgbClr val="7030A0"/>
                </a:solidFill>
                <a:latin typeface="Georgia" pitchFamily="18" charset="0"/>
              </a:rPr>
              <a:t>5. Tam złożono ciało św. Stanisława</a:t>
            </a:r>
            <a:endParaRPr lang="pl-PL" sz="1600" b="1" dirty="0">
              <a:solidFill>
                <a:srgbClr val="7030A0"/>
              </a:solidFill>
              <a:latin typeface="Georgia" pitchFamily="18" charset="0"/>
            </a:endParaRPr>
          </a:p>
        </p:txBody>
      </p:sp>
      <p:sp>
        <p:nvSpPr>
          <p:cNvPr id="196" name="pole tekstowe 195"/>
          <p:cNvSpPr txBox="1"/>
          <p:nvPr/>
        </p:nvSpPr>
        <p:spPr>
          <a:xfrm>
            <a:off x="125634" y="3298946"/>
            <a:ext cx="1040390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1600" dirty="0" smtClean="0">
                <a:solidFill>
                  <a:srgbClr val="7030A0"/>
                </a:solidFill>
                <a:latin typeface="Georgia" pitchFamily="18" charset="0"/>
              </a:rPr>
              <a:t>6. Miejsce urodzenia św. Stanisława</a:t>
            </a:r>
            <a:endParaRPr lang="pl-PL" sz="1600" b="1" dirty="0">
              <a:solidFill>
                <a:srgbClr val="7030A0"/>
              </a:solidFill>
              <a:latin typeface="Georgia" pitchFamily="18" charset="0"/>
            </a:endParaRPr>
          </a:p>
        </p:txBody>
      </p:sp>
      <p:sp>
        <p:nvSpPr>
          <p:cNvPr id="197" name="pole tekstowe 196"/>
          <p:cNvSpPr txBox="1"/>
          <p:nvPr/>
        </p:nvSpPr>
        <p:spPr>
          <a:xfrm>
            <a:off x="1367966" y="4512567"/>
            <a:ext cx="1040390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1600" dirty="0" smtClean="0">
                <a:solidFill>
                  <a:srgbClr val="7030A0"/>
                </a:solidFill>
                <a:latin typeface="Georgia" pitchFamily="18" charset="0"/>
              </a:rPr>
              <a:t>7. Imię papieża, który kanonizował </a:t>
            </a:r>
          </a:p>
          <a:p>
            <a:r>
              <a:rPr lang="pl-PL" sz="1600" dirty="0" smtClean="0">
                <a:solidFill>
                  <a:srgbClr val="7030A0"/>
                </a:solidFill>
                <a:latin typeface="Georgia" pitchFamily="18" charset="0"/>
              </a:rPr>
              <a:t>Stanisława ze Szczepanowa</a:t>
            </a:r>
            <a:endParaRPr lang="pl-PL" sz="1600" b="1" dirty="0">
              <a:solidFill>
                <a:srgbClr val="7030A0"/>
              </a:solidFill>
              <a:latin typeface="Georgia" pitchFamily="18" charset="0"/>
            </a:endParaRPr>
          </a:p>
        </p:txBody>
      </p:sp>
      <p:sp>
        <p:nvSpPr>
          <p:cNvPr id="198" name="pole tekstowe 197"/>
          <p:cNvSpPr txBox="1"/>
          <p:nvPr/>
        </p:nvSpPr>
        <p:spPr>
          <a:xfrm>
            <a:off x="2849903" y="5329406"/>
            <a:ext cx="1040390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1600" dirty="0" smtClean="0">
                <a:solidFill>
                  <a:srgbClr val="7030A0"/>
                </a:solidFill>
                <a:latin typeface="Georgia" pitchFamily="18" charset="0"/>
              </a:rPr>
              <a:t>8. Imię kronikarza Kadłubka</a:t>
            </a:r>
            <a:endParaRPr lang="pl-PL" sz="1600" b="1" dirty="0">
              <a:solidFill>
                <a:srgbClr val="7030A0"/>
              </a:solidFill>
              <a:latin typeface="Georgia" pitchFamily="18" charset="0"/>
            </a:endParaRPr>
          </a:p>
        </p:txBody>
      </p:sp>
      <p:sp>
        <p:nvSpPr>
          <p:cNvPr id="199" name="pole tekstowe 198"/>
          <p:cNvSpPr txBox="1"/>
          <p:nvPr/>
        </p:nvSpPr>
        <p:spPr>
          <a:xfrm>
            <a:off x="3642541" y="5999092"/>
            <a:ext cx="1040390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1600" dirty="0" smtClean="0">
                <a:solidFill>
                  <a:srgbClr val="7030A0"/>
                </a:solidFill>
                <a:latin typeface="Georgia" pitchFamily="18" charset="0"/>
              </a:rPr>
              <a:t>9. Zamordował św. Stanisława</a:t>
            </a:r>
            <a:endParaRPr lang="pl-PL" sz="1600" b="1" dirty="0">
              <a:solidFill>
                <a:srgbClr val="7030A0"/>
              </a:solidFill>
              <a:latin typeface="Georgia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5685782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132">
                                            <p:bg/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132">
                                            <p:bg/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9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1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1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141">
                                            <p:bg/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141">
                                            <p:bg/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9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1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1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142">
                                            <p:bg/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142">
                                            <p:bg/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9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0" fill="hold"/>
                                        <p:tgtEl>
                                          <p:spTgt spid="1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0" fill="hold"/>
                                        <p:tgtEl>
                                          <p:spTgt spid="1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9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0" fill="hold"/>
                                        <p:tgtEl>
                                          <p:spTgt spid="143">
                                            <p:bg/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0" fill="hold"/>
                                        <p:tgtEl>
                                          <p:spTgt spid="143">
                                            <p:bg/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9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0" fill="hold"/>
                                        <p:tgtEl>
                                          <p:spTgt spid="1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0" fill="hold"/>
                                        <p:tgtEl>
                                          <p:spTgt spid="1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0" fill="hold"/>
                                        <p:tgtEl>
                                          <p:spTgt spid="144">
                                            <p:bg/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0" fill="hold"/>
                                        <p:tgtEl>
                                          <p:spTgt spid="144">
                                            <p:bg/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9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0" fill="hold"/>
                                        <p:tgtEl>
                                          <p:spTgt spid="1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0" fill="hold"/>
                                        <p:tgtEl>
                                          <p:spTgt spid="1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0" fill="hold"/>
                                        <p:tgtEl>
                                          <p:spTgt spid="145">
                                            <p:bg/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0" fill="hold"/>
                                        <p:tgtEl>
                                          <p:spTgt spid="145">
                                            <p:bg/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9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5000" fill="hold"/>
                                        <p:tgtEl>
                                          <p:spTgt spid="1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0" fill="hold"/>
                                        <p:tgtEl>
                                          <p:spTgt spid="1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5000" fill="hold"/>
                                        <p:tgtEl>
                                          <p:spTgt spid="133">
                                            <p:bg/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0" fill="hold"/>
                                        <p:tgtEl>
                                          <p:spTgt spid="133">
                                            <p:bg/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9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5000" fill="hold"/>
                                        <p:tgtEl>
                                          <p:spTgt spid="1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0" fill="hold"/>
                                        <p:tgtEl>
                                          <p:spTgt spid="1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5000" fill="hold"/>
                                        <p:tgtEl>
                                          <p:spTgt spid="146">
                                            <p:bg/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0" fill="hold"/>
                                        <p:tgtEl>
                                          <p:spTgt spid="146">
                                            <p:bg/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19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5000" fill="hold"/>
                                        <p:tgtEl>
                                          <p:spTgt spid="1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0" fill="hold"/>
                                        <p:tgtEl>
                                          <p:spTgt spid="1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5000" fill="hold"/>
                                        <p:tgtEl>
                                          <p:spTgt spid="147">
                                            <p:bg/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5000" fill="hold"/>
                                        <p:tgtEl>
                                          <p:spTgt spid="147">
                                            <p:bg/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19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5000" fill="hold"/>
                                        <p:tgtEl>
                                          <p:spTgt spid="1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5000" fill="hold"/>
                                        <p:tgtEl>
                                          <p:spTgt spid="1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>
                      <p:stCondLst>
                        <p:cond delay="indefinite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19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5000" fill="hold"/>
                                        <p:tgtEl>
                                          <p:spTgt spid="148">
                                            <p:bg/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5000" fill="hold"/>
                                        <p:tgtEl>
                                          <p:spTgt spid="148">
                                            <p:bg/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19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5000" fill="hold"/>
                                        <p:tgtEl>
                                          <p:spTgt spid="1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5000" fill="hold"/>
                                        <p:tgtEl>
                                          <p:spTgt spid="1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1" dur="5000" fill="hold"/>
                                        <p:tgtEl>
                                          <p:spTgt spid="149">
                                            <p:bg/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5000" fill="hold"/>
                                        <p:tgtEl>
                                          <p:spTgt spid="149">
                                            <p:bg/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>
                      <p:stCondLst>
                        <p:cond delay="indefinite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19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7" dur="5000" fill="hold"/>
                                        <p:tgtEl>
                                          <p:spTgt spid="1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5000" fill="hold"/>
                                        <p:tgtEl>
                                          <p:spTgt spid="1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1" dur="5000" fill="hold"/>
                                        <p:tgtEl>
                                          <p:spTgt spid="150">
                                            <p:bg/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5000" fill="hold"/>
                                        <p:tgtEl>
                                          <p:spTgt spid="150">
                                            <p:bg/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>
                      <p:stCondLst>
                        <p:cond delay="indefinite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19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7" dur="5000" fill="hold"/>
                                        <p:tgtEl>
                                          <p:spTgt spid="1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5000" fill="hold"/>
                                        <p:tgtEl>
                                          <p:spTgt spid="1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9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1" dur="5000" fill="hold"/>
                                        <p:tgtEl>
                                          <p:spTgt spid="134">
                                            <p:bg/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5000" fill="hold"/>
                                        <p:tgtEl>
                                          <p:spTgt spid="134">
                                            <p:bg/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3" fill="hold">
                      <p:stCondLst>
                        <p:cond delay="indefinite"/>
                      </p:stCondLst>
                      <p:childTnLst>
                        <p:par>
                          <p:cTn id="134" fill="hold">
                            <p:stCondLst>
                              <p:cond delay="0"/>
                            </p:stCondLst>
                            <p:childTnLst>
                              <p:par>
                                <p:cTn id="135" presetID="19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7" dur="5000" fill="hold"/>
                                        <p:tgtEl>
                                          <p:spTgt spid="1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5000" fill="hold"/>
                                        <p:tgtEl>
                                          <p:spTgt spid="1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9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1" dur="5000" fill="hold"/>
                                        <p:tgtEl>
                                          <p:spTgt spid="151">
                                            <p:bg/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5000" fill="hold"/>
                                        <p:tgtEl>
                                          <p:spTgt spid="151">
                                            <p:bg/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3" fill="hold">
                      <p:stCondLst>
                        <p:cond delay="indefinite"/>
                      </p:stCondLst>
                      <p:childTnLst>
                        <p:par>
                          <p:cTn id="144" fill="hold">
                            <p:stCondLst>
                              <p:cond delay="0"/>
                            </p:stCondLst>
                            <p:childTnLst>
                              <p:par>
                                <p:cTn id="145" presetID="19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7" dur="5000" fill="hold"/>
                                        <p:tgtEl>
                                          <p:spTgt spid="1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5000" fill="hold"/>
                                        <p:tgtEl>
                                          <p:spTgt spid="1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9" fill="hold">
                      <p:stCondLst>
                        <p:cond delay="indefinite"/>
                      </p:stCondLst>
                      <p:childTnLst>
                        <p:par>
                          <p:cTn id="150" fill="hold">
                            <p:stCondLst>
                              <p:cond delay="0"/>
                            </p:stCondLst>
                            <p:childTnLst>
                              <p:par>
                                <p:cTn id="151" presetID="19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3" dur="5000" fill="hold"/>
                                        <p:tgtEl>
                                          <p:spTgt spid="152">
                                            <p:bg/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5000" fill="hold"/>
                                        <p:tgtEl>
                                          <p:spTgt spid="152">
                                            <p:bg/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5" fill="hold">
                      <p:stCondLst>
                        <p:cond delay="indefinite"/>
                      </p:stCondLst>
                      <p:childTnLst>
                        <p:par>
                          <p:cTn id="156" fill="hold">
                            <p:stCondLst>
                              <p:cond delay="0"/>
                            </p:stCondLst>
                            <p:childTnLst>
                              <p:par>
                                <p:cTn id="157" presetID="19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9" dur="5000" fill="hold"/>
                                        <p:tgtEl>
                                          <p:spTgt spid="1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0" dur="5000" fill="hold"/>
                                        <p:tgtEl>
                                          <p:spTgt spid="1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1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3" dur="5000" fill="hold"/>
                                        <p:tgtEl>
                                          <p:spTgt spid="153">
                                            <p:bg/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4" dur="5000" fill="hold"/>
                                        <p:tgtEl>
                                          <p:spTgt spid="153">
                                            <p:bg/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5" fill="hold">
                      <p:stCondLst>
                        <p:cond delay="indefinite"/>
                      </p:stCondLst>
                      <p:childTnLst>
                        <p:par>
                          <p:cTn id="166" fill="hold">
                            <p:stCondLst>
                              <p:cond delay="0"/>
                            </p:stCondLst>
                            <p:childTnLst>
                              <p:par>
                                <p:cTn id="167" presetID="19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9" dur="5000" fill="hold"/>
                                        <p:tgtEl>
                                          <p:spTgt spid="1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0" dur="5000" fill="hold"/>
                                        <p:tgtEl>
                                          <p:spTgt spid="1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1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3" dur="5000" fill="hold"/>
                                        <p:tgtEl>
                                          <p:spTgt spid="154">
                                            <p:bg/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5000" fill="hold"/>
                                        <p:tgtEl>
                                          <p:spTgt spid="154">
                                            <p:bg/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5" fill="hold">
                      <p:stCondLst>
                        <p:cond delay="indefinite"/>
                      </p:stCondLst>
                      <p:childTnLst>
                        <p:par>
                          <p:cTn id="176" fill="hold">
                            <p:stCondLst>
                              <p:cond delay="0"/>
                            </p:stCondLst>
                            <p:childTnLst>
                              <p:par>
                                <p:cTn id="177" presetID="19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9" dur="5000" fill="hold"/>
                                        <p:tgtEl>
                                          <p:spTgt spid="1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5000" fill="hold"/>
                                        <p:tgtEl>
                                          <p:spTgt spid="1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1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3" dur="5000" fill="hold"/>
                                        <p:tgtEl>
                                          <p:spTgt spid="135">
                                            <p:bg/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4" dur="5000" fill="hold"/>
                                        <p:tgtEl>
                                          <p:spTgt spid="135">
                                            <p:bg/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5" fill="hold">
                      <p:stCondLst>
                        <p:cond delay="indefinite"/>
                      </p:stCondLst>
                      <p:childTnLst>
                        <p:par>
                          <p:cTn id="186" fill="hold">
                            <p:stCondLst>
                              <p:cond delay="0"/>
                            </p:stCondLst>
                            <p:childTnLst>
                              <p:par>
                                <p:cTn id="187" presetID="19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9" dur="5000" fill="hold"/>
                                        <p:tgtEl>
                                          <p:spTgt spid="1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0" dur="5000" fill="hold"/>
                                        <p:tgtEl>
                                          <p:spTgt spid="1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1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3" dur="5000" fill="hold"/>
                                        <p:tgtEl>
                                          <p:spTgt spid="155">
                                            <p:bg/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4" dur="5000" fill="hold"/>
                                        <p:tgtEl>
                                          <p:spTgt spid="155">
                                            <p:bg/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5" fill="hold">
                      <p:stCondLst>
                        <p:cond delay="indefinite"/>
                      </p:stCondLst>
                      <p:childTnLst>
                        <p:par>
                          <p:cTn id="196" fill="hold">
                            <p:stCondLst>
                              <p:cond delay="0"/>
                            </p:stCondLst>
                            <p:childTnLst>
                              <p:par>
                                <p:cTn id="197" presetID="19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9" dur="5000" fill="hold"/>
                                        <p:tgtEl>
                                          <p:spTgt spid="1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0" dur="5000" fill="hold"/>
                                        <p:tgtEl>
                                          <p:spTgt spid="1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1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3" dur="5000" fill="hold"/>
                                        <p:tgtEl>
                                          <p:spTgt spid="156">
                                            <p:bg/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4" dur="5000" fill="hold"/>
                                        <p:tgtEl>
                                          <p:spTgt spid="156">
                                            <p:bg/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5" fill="hold">
                      <p:stCondLst>
                        <p:cond delay="indefinite"/>
                      </p:stCondLst>
                      <p:childTnLst>
                        <p:par>
                          <p:cTn id="206" fill="hold">
                            <p:stCondLst>
                              <p:cond delay="0"/>
                            </p:stCondLst>
                            <p:childTnLst>
                              <p:par>
                                <p:cTn id="207" presetID="19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9" dur="5000" fill="hold"/>
                                        <p:tgtEl>
                                          <p:spTgt spid="1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0" dur="5000" fill="hold"/>
                                        <p:tgtEl>
                                          <p:spTgt spid="1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1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3" dur="5000" fill="hold"/>
                                        <p:tgtEl>
                                          <p:spTgt spid="157">
                                            <p:bg/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4" dur="5000" fill="hold"/>
                                        <p:tgtEl>
                                          <p:spTgt spid="157">
                                            <p:bg/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5" fill="hold">
                      <p:stCondLst>
                        <p:cond delay="indefinite"/>
                      </p:stCondLst>
                      <p:childTnLst>
                        <p:par>
                          <p:cTn id="216" fill="hold">
                            <p:stCondLst>
                              <p:cond delay="0"/>
                            </p:stCondLst>
                            <p:childTnLst>
                              <p:par>
                                <p:cTn id="217" presetID="19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9" dur="5000" fill="hold"/>
                                        <p:tgtEl>
                                          <p:spTgt spid="1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0" dur="5000" fill="hold"/>
                                        <p:tgtEl>
                                          <p:spTgt spid="1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1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3" dur="5000" fill="hold"/>
                                        <p:tgtEl>
                                          <p:spTgt spid="158">
                                            <p:bg/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4" dur="5000" fill="hold"/>
                                        <p:tgtEl>
                                          <p:spTgt spid="158">
                                            <p:bg/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5" fill="hold">
                      <p:stCondLst>
                        <p:cond delay="indefinite"/>
                      </p:stCondLst>
                      <p:childTnLst>
                        <p:par>
                          <p:cTn id="226" fill="hold">
                            <p:stCondLst>
                              <p:cond delay="0"/>
                            </p:stCondLst>
                            <p:childTnLst>
                              <p:par>
                                <p:cTn id="227" presetID="19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9" dur="5000" fill="hold"/>
                                        <p:tgtEl>
                                          <p:spTgt spid="1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0" dur="5000" fill="hold"/>
                                        <p:tgtEl>
                                          <p:spTgt spid="1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1" fill="hold">
                      <p:stCondLst>
                        <p:cond delay="indefinite"/>
                      </p:stCondLst>
                      <p:childTnLst>
                        <p:par>
                          <p:cTn id="232" fill="hold">
                            <p:stCondLst>
                              <p:cond delay="0"/>
                            </p:stCondLst>
                            <p:childTnLst>
                              <p:par>
                                <p:cTn id="233" presetID="19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5" dur="5000" fill="hold"/>
                                        <p:tgtEl>
                                          <p:spTgt spid="159">
                                            <p:bg/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6" dur="5000" fill="hold"/>
                                        <p:tgtEl>
                                          <p:spTgt spid="159">
                                            <p:bg/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7" fill="hold">
                      <p:stCondLst>
                        <p:cond delay="indefinite"/>
                      </p:stCondLst>
                      <p:childTnLst>
                        <p:par>
                          <p:cTn id="238" fill="hold">
                            <p:stCondLst>
                              <p:cond delay="0"/>
                            </p:stCondLst>
                            <p:childTnLst>
                              <p:par>
                                <p:cTn id="239" presetID="19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1" dur="5000" fill="hold"/>
                                        <p:tgtEl>
                                          <p:spTgt spid="1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2" dur="5000" fill="hold"/>
                                        <p:tgtEl>
                                          <p:spTgt spid="1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3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5" dur="5000" fill="hold"/>
                                        <p:tgtEl>
                                          <p:spTgt spid="160">
                                            <p:bg/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6" dur="5000" fill="hold"/>
                                        <p:tgtEl>
                                          <p:spTgt spid="160">
                                            <p:bg/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7" fill="hold">
                      <p:stCondLst>
                        <p:cond delay="indefinite"/>
                      </p:stCondLst>
                      <p:childTnLst>
                        <p:par>
                          <p:cTn id="248" fill="hold">
                            <p:stCondLst>
                              <p:cond delay="0"/>
                            </p:stCondLst>
                            <p:childTnLst>
                              <p:par>
                                <p:cTn id="249" presetID="19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1" dur="5000" fill="hold"/>
                                        <p:tgtEl>
                                          <p:spTgt spid="1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2" dur="5000" fill="hold"/>
                                        <p:tgtEl>
                                          <p:spTgt spid="1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3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5" dur="5000" fill="hold"/>
                                        <p:tgtEl>
                                          <p:spTgt spid="161">
                                            <p:bg/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6" dur="5000" fill="hold"/>
                                        <p:tgtEl>
                                          <p:spTgt spid="161">
                                            <p:bg/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7" fill="hold">
                      <p:stCondLst>
                        <p:cond delay="indefinite"/>
                      </p:stCondLst>
                      <p:childTnLst>
                        <p:par>
                          <p:cTn id="258" fill="hold">
                            <p:stCondLst>
                              <p:cond delay="0"/>
                            </p:stCondLst>
                            <p:childTnLst>
                              <p:par>
                                <p:cTn id="259" presetID="19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1" dur="5000" fill="hold"/>
                                        <p:tgtEl>
                                          <p:spTgt spid="1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2" dur="5000" fill="hold"/>
                                        <p:tgtEl>
                                          <p:spTgt spid="1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3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5" dur="5000" fill="hold"/>
                                        <p:tgtEl>
                                          <p:spTgt spid="136">
                                            <p:bg/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6" dur="5000" fill="hold"/>
                                        <p:tgtEl>
                                          <p:spTgt spid="136">
                                            <p:bg/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7" fill="hold">
                      <p:stCondLst>
                        <p:cond delay="indefinite"/>
                      </p:stCondLst>
                      <p:childTnLst>
                        <p:par>
                          <p:cTn id="268" fill="hold">
                            <p:stCondLst>
                              <p:cond delay="0"/>
                            </p:stCondLst>
                            <p:childTnLst>
                              <p:par>
                                <p:cTn id="269" presetID="19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1" dur="5000" fill="hold"/>
                                        <p:tgtEl>
                                          <p:spTgt spid="1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2" dur="5000" fill="hold"/>
                                        <p:tgtEl>
                                          <p:spTgt spid="1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3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5" dur="5000" fill="hold"/>
                                        <p:tgtEl>
                                          <p:spTgt spid="162">
                                            <p:bg/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6" dur="5000" fill="hold"/>
                                        <p:tgtEl>
                                          <p:spTgt spid="162">
                                            <p:bg/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7" fill="hold">
                      <p:stCondLst>
                        <p:cond delay="indefinite"/>
                      </p:stCondLst>
                      <p:childTnLst>
                        <p:par>
                          <p:cTn id="278" fill="hold">
                            <p:stCondLst>
                              <p:cond delay="0"/>
                            </p:stCondLst>
                            <p:childTnLst>
                              <p:par>
                                <p:cTn id="279" presetID="19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1" dur="5000" fill="hold"/>
                                        <p:tgtEl>
                                          <p:spTgt spid="1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2" dur="5000" fill="hold"/>
                                        <p:tgtEl>
                                          <p:spTgt spid="1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3" fill="hold">
                      <p:stCondLst>
                        <p:cond delay="indefinite"/>
                      </p:stCondLst>
                      <p:childTnLst>
                        <p:par>
                          <p:cTn id="284" fill="hold">
                            <p:stCondLst>
                              <p:cond delay="0"/>
                            </p:stCondLst>
                            <p:childTnLst>
                              <p:par>
                                <p:cTn id="285" presetID="19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7" dur="5000" fill="hold"/>
                                        <p:tgtEl>
                                          <p:spTgt spid="163">
                                            <p:bg/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8" dur="5000" fill="hold"/>
                                        <p:tgtEl>
                                          <p:spTgt spid="163">
                                            <p:bg/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9" fill="hold">
                      <p:stCondLst>
                        <p:cond delay="indefinite"/>
                      </p:stCondLst>
                      <p:childTnLst>
                        <p:par>
                          <p:cTn id="290" fill="hold">
                            <p:stCondLst>
                              <p:cond delay="0"/>
                            </p:stCondLst>
                            <p:childTnLst>
                              <p:par>
                                <p:cTn id="291" presetID="19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3" dur="5000" fill="hold"/>
                                        <p:tgtEl>
                                          <p:spTgt spid="1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4" dur="5000" fill="hold"/>
                                        <p:tgtEl>
                                          <p:spTgt spid="1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5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7" dur="5000" fill="hold"/>
                                        <p:tgtEl>
                                          <p:spTgt spid="164">
                                            <p:bg/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8" dur="5000" fill="hold"/>
                                        <p:tgtEl>
                                          <p:spTgt spid="164">
                                            <p:bg/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9" fill="hold">
                      <p:stCondLst>
                        <p:cond delay="indefinite"/>
                      </p:stCondLst>
                      <p:childTnLst>
                        <p:par>
                          <p:cTn id="300" fill="hold">
                            <p:stCondLst>
                              <p:cond delay="0"/>
                            </p:stCondLst>
                            <p:childTnLst>
                              <p:par>
                                <p:cTn id="301" presetID="19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3" dur="5000" fill="hold"/>
                                        <p:tgtEl>
                                          <p:spTgt spid="1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4" dur="5000" fill="hold"/>
                                        <p:tgtEl>
                                          <p:spTgt spid="1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5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7" dur="5000" fill="hold"/>
                                        <p:tgtEl>
                                          <p:spTgt spid="165">
                                            <p:bg/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8" dur="5000" fill="hold"/>
                                        <p:tgtEl>
                                          <p:spTgt spid="165">
                                            <p:bg/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9" fill="hold">
                      <p:stCondLst>
                        <p:cond delay="indefinite"/>
                      </p:stCondLst>
                      <p:childTnLst>
                        <p:par>
                          <p:cTn id="310" fill="hold">
                            <p:stCondLst>
                              <p:cond delay="0"/>
                            </p:stCondLst>
                            <p:childTnLst>
                              <p:par>
                                <p:cTn id="311" presetID="19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3" dur="5000" fill="hold"/>
                                        <p:tgtEl>
                                          <p:spTgt spid="1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4" dur="5000" fill="hold"/>
                                        <p:tgtEl>
                                          <p:spTgt spid="1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5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7" dur="5000" fill="hold"/>
                                        <p:tgtEl>
                                          <p:spTgt spid="166">
                                            <p:bg/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8" dur="5000" fill="hold"/>
                                        <p:tgtEl>
                                          <p:spTgt spid="166">
                                            <p:bg/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9" fill="hold">
                      <p:stCondLst>
                        <p:cond delay="indefinite"/>
                      </p:stCondLst>
                      <p:childTnLst>
                        <p:par>
                          <p:cTn id="320" fill="hold">
                            <p:stCondLst>
                              <p:cond delay="0"/>
                            </p:stCondLst>
                            <p:childTnLst>
                              <p:par>
                                <p:cTn id="321" presetID="19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3" dur="5000" fill="hold"/>
                                        <p:tgtEl>
                                          <p:spTgt spid="1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4" dur="5000" fill="hold"/>
                                        <p:tgtEl>
                                          <p:spTgt spid="1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5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7" dur="5000" fill="hold"/>
                                        <p:tgtEl>
                                          <p:spTgt spid="167">
                                            <p:bg/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8" dur="5000" fill="hold"/>
                                        <p:tgtEl>
                                          <p:spTgt spid="167">
                                            <p:bg/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9" fill="hold">
                      <p:stCondLst>
                        <p:cond delay="indefinite"/>
                      </p:stCondLst>
                      <p:childTnLst>
                        <p:par>
                          <p:cTn id="330" fill="hold">
                            <p:stCondLst>
                              <p:cond delay="0"/>
                            </p:stCondLst>
                            <p:childTnLst>
                              <p:par>
                                <p:cTn id="331" presetID="19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3" dur="5000" fill="hold"/>
                                        <p:tgtEl>
                                          <p:spTgt spid="1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4" dur="5000" fill="hold"/>
                                        <p:tgtEl>
                                          <p:spTgt spid="1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5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8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7" dur="5000" fill="hold"/>
                                        <p:tgtEl>
                                          <p:spTgt spid="168">
                                            <p:bg/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8" dur="5000" fill="hold"/>
                                        <p:tgtEl>
                                          <p:spTgt spid="168">
                                            <p:bg/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9" fill="hold">
                      <p:stCondLst>
                        <p:cond delay="indefinite"/>
                      </p:stCondLst>
                      <p:childTnLst>
                        <p:par>
                          <p:cTn id="340" fill="hold">
                            <p:stCondLst>
                              <p:cond delay="0"/>
                            </p:stCondLst>
                            <p:childTnLst>
                              <p:par>
                                <p:cTn id="341" presetID="19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3" dur="5000" fill="hold"/>
                                        <p:tgtEl>
                                          <p:spTgt spid="1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4" dur="5000" fill="hold"/>
                                        <p:tgtEl>
                                          <p:spTgt spid="1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5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7" dur="5000" fill="hold"/>
                                        <p:tgtEl>
                                          <p:spTgt spid="169">
                                            <p:bg/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8" dur="5000" fill="hold"/>
                                        <p:tgtEl>
                                          <p:spTgt spid="169">
                                            <p:bg/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9" fill="hold">
                      <p:stCondLst>
                        <p:cond delay="indefinite"/>
                      </p:stCondLst>
                      <p:childTnLst>
                        <p:par>
                          <p:cTn id="350" fill="hold">
                            <p:stCondLst>
                              <p:cond delay="0"/>
                            </p:stCondLst>
                            <p:childTnLst>
                              <p:par>
                                <p:cTn id="351" presetID="19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3" dur="5000" fill="hold"/>
                                        <p:tgtEl>
                                          <p:spTgt spid="1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4" dur="5000" fill="hold"/>
                                        <p:tgtEl>
                                          <p:spTgt spid="1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5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7" dur="5000" fill="hold"/>
                                        <p:tgtEl>
                                          <p:spTgt spid="137">
                                            <p:bg/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8" dur="5000" fill="hold"/>
                                        <p:tgtEl>
                                          <p:spTgt spid="137">
                                            <p:bg/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9" fill="hold">
                      <p:stCondLst>
                        <p:cond delay="indefinite"/>
                      </p:stCondLst>
                      <p:childTnLst>
                        <p:par>
                          <p:cTn id="360" fill="hold">
                            <p:stCondLst>
                              <p:cond delay="0"/>
                            </p:stCondLst>
                            <p:childTnLst>
                              <p:par>
                                <p:cTn id="361" presetID="19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3" dur="5000" fill="hold"/>
                                        <p:tgtEl>
                                          <p:spTgt spid="1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4" dur="5000" fill="hold"/>
                                        <p:tgtEl>
                                          <p:spTgt spid="1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5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0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7" dur="5000" fill="hold"/>
                                        <p:tgtEl>
                                          <p:spTgt spid="170">
                                            <p:bg/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8" dur="5000" fill="hold"/>
                                        <p:tgtEl>
                                          <p:spTgt spid="170">
                                            <p:bg/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9" fill="hold">
                      <p:stCondLst>
                        <p:cond delay="indefinite"/>
                      </p:stCondLst>
                      <p:childTnLst>
                        <p:par>
                          <p:cTn id="370" fill="hold">
                            <p:stCondLst>
                              <p:cond delay="0"/>
                            </p:stCondLst>
                            <p:childTnLst>
                              <p:par>
                                <p:cTn id="371" presetID="19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3" dur="5000" fill="hold"/>
                                        <p:tgtEl>
                                          <p:spTgt spid="1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4" dur="5000" fill="hold"/>
                                        <p:tgtEl>
                                          <p:spTgt spid="1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5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7" dur="5000" fill="hold"/>
                                        <p:tgtEl>
                                          <p:spTgt spid="171">
                                            <p:bg/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8" dur="5000" fill="hold"/>
                                        <p:tgtEl>
                                          <p:spTgt spid="171">
                                            <p:bg/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9" fill="hold">
                      <p:stCondLst>
                        <p:cond delay="indefinite"/>
                      </p:stCondLst>
                      <p:childTnLst>
                        <p:par>
                          <p:cTn id="380" fill="hold">
                            <p:stCondLst>
                              <p:cond delay="0"/>
                            </p:stCondLst>
                            <p:childTnLst>
                              <p:par>
                                <p:cTn id="381" presetID="19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3" dur="5000" fill="hold"/>
                                        <p:tgtEl>
                                          <p:spTgt spid="1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4" dur="5000" fill="hold"/>
                                        <p:tgtEl>
                                          <p:spTgt spid="1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5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2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7" dur="5000" fill="hold"/>
                                        <p:tgtEl>
                                          <p:spTgt spid="172">
                                            <p:bg/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8" dur="5000" fill="hold"/>
                                        <p:tgtEl>
                                          <p:spTgt spid="172">
                                            <p:bg/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9" fill="hold">
                      <p:stCondLst>
                        <p:cond delay="indefinite"/>
                      </p:stCondLst>
                      <p:childTnLst>
                        <p:par>
                          <p:cTn id="390" fill="hold">
                            <p:stCondLst>
                              <p:cond delay="0"/>
                            </p:stCondLst>
                            <p:childTnLst>
                              <p:par>
                                <p:cTn id="391" presetID="19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3" dur="5000" fill="hold"/>
                                        <p:tgtEl>
                                          <p:spTgt spid="1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4" dur="5000" fill="hold"/>
                                        <p:tgtEl>
                                          <p:spTgt spid="1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5" fill="hold">
                      <p:stCondLst>
                        <p:cond delay="indefinite"/>
                      </p:stCondLst>
                      <p:childTnLst>
                        <p:par>
                          <p:cTn id="396" fill="hold">
                            <p:stCondLst>
                              <p:cond delay="0"/>
                            </p:stCondLst>
                            <p:childTnLst>
                              <p:par>
                                <p:cTn id="397" presetID="19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9" dur="5000" fill="hold"/>
                                        <p:tgtEl>
                                          <p:spTgt spid="173">
                                            <p:bg/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0" dur="5000" fill="hold"/>
                                        <p:tgtEl>
                                          <p:spTgt spid="173">
                                            <p:bg/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1" fill="hold">
                      <p:stCondLst>
                        <p:cond delay="indefinite"/>
                      </p:stCondLst>
                      <p:childTnLst>
                        <p:par>
                          <p:cTn id="402" fill="hold">
                            <p:stCondLst>
                              <p:cond delay="0"/>
                            </p:stCondLst>
                            <p:childTnLst>
                              <p:par>
                                <p:cTn id="403" presetID="19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5" dur="5000" fill="hold"/>
                                        <p:tgtEl>
                                          <p:spTgt spid="1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6" dur="5000" fill="hold"/>
                                        <p:tgtEl>
                                          <p:spTgt spid="1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7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9" dur="5000" fill="hold"/>
                                        <p:tgtEl>
                                          <p:spTgt spid="174">
                                            <p:bg/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0" dur="5000" fill="hold"/>
                                        <p:tgtEl>
                                          <p:spTgt spid="174">
                                            <p:bg/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1" fill="hold">
                      <p:stCondLst>
                        <p:cond delay="indefinite"/>
                      </p:stCondLst>
                      <p:childTnLst>
                        <p:par>
                          <p:cTn id="412" fill="hold">
                            <p:stCondLst>
                              <p:cond delay="0"/>
                            </p:stCondLst>
                            <p:childTnLst>
                              <p:par>
                                <p:cTn id="413" presetID="19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5" dur="5000" fill="hold"/>
                                        <p:tgtEl>
                                          <p:spTgt spid="1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6" dur="5000" fill="hold"/>
                                        <p:tgtEl>
                                          <p:spTgt spid="1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7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9" dur="5000" fill="hold"/>
                                        <p:tgtEl>
                                          <p:spTgt spid="138">
                                            <p:bg/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0" dur="5000" fill="hold"/>
                                        <p:tgtEl>
                                          <p:spTgt spid="138">
                                            <p:bg/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1" fill="hold">
                      <p:stCondLst>
                        <p:cond delay="indefinite"/>
                      </p:stCondLst>
                      <p:childTnLst>
                        <p:par>
                          <p:cTn id="422" fill="hold">
                            <p:stCondLst>
                              <p:cond delay="0"/>
                            </p:stCondLst>
                            <p:childTnLst>
                              <p:par>
                                <p:cTn id="423" presetID="19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5" dur="5000" fill="hold"/>
                                        <p:tgtEl>
                                          <p:spTgt spid="1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6" dur="5000" fill="hold"/>
                                        <p:tgtEl>
                                          <p:spTgt spid="1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7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9" dur="5000" fill="hold"/>
                                        <p:tgtEl>
                                          <p:spTgt spid="175">
                                            <p:bg/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0" dur="5000" fill="hold"/>
                                        <p:tgtEl>
                                          <p:spTgt spid="175">
                                            <p:bg/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1" fill="hold">
                      <p:stCondLst>
                        <p:cond delay="indefinite"/>
                      </p:stCondLst>
                      <p:childTnLst>
                        <p:par>
                          <p:cTn id="432" fill="hold">
                            <p:stCondLst>
                              <p:cond delay="0"/>
                            </p:stCondLst>
                            <p:childTnLst>
                              <p:par>
                                <p:cTn id="433" presetID="19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5" dur="5000" fill="hold"/>
                                        <p:tgtEl>
                                          <p:spTgt spid="1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6" dur="5000" fill="hold"/>
                                        <p:tgtEl>
                                          <p:spTgt spid="1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7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6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9" dur="5000" fill="hold"/>
                                        <p:tgtEl>
                                          <p:spTgt spid="176">
                                            <p:bg/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0" dur="5000" fill="hold"/>
                                        <p:tgtEl>
                                          <p:spTgt spid="176">
                                            <p:bg/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1" fill="hold">
                      <p:stCondLst>
                        <p:cond delay="indefinite"/>
                      </p:stCondLst>
                      <p:childTnLst>
                        <p:par>
                          <p:cTn id="442" fill="hold">
                            <p:stCondLst>
                              <p:cond delay="0"/>
                            </p:stCondLst>
                            <p:childTnLst>
                              <p:par>
                                <p:cTn id="443" presetID="19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5" dur="5000" fill="hold"/>
                                        <p:tgtEl>
                                          <p:spTgt spid="1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6" dur="5000" fill="hold"/>
                                        <p:tgtEl>
                                          <p:spTgt spid="1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7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7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9" dur="5000" fill="hold"/>
                                        <p:tgtEl>
                                          <p:spTgt spid="177">
                                            <p:bg/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0" dur="5000" fill="hold"/>
                                        <p:tgtEl>
                                          <p:spTgt spid="177">
                                            <p:bg/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1" fill="hold">
                      <p:stCondLst>
                        <p:cond delay="indefinite"/>
                      </p:stCondLst>
                      <p:childTnLst>
                        <p:par>
                          <p:cTn id="452" fill="hold">
                            <p:stCondLst>
                              <p:cond delay="0"/>
                            </p:stCondLst>
                            <p:childTnLst>
                              <p:par>
                                <p:cTn id="453" presetID="19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5" dur="5000" fill="hold"/>
                                        <p:tgtEl>
                                          <p:spTgt spid="1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6" dur="5000" fill="hold"/>
                                        <p:tgtEl>
                                          <p:spTgt spid="1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7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9" dur="5000" fill="hold"/>
                                        <p:tgtEl>
                                          <p:spTgt spid="178">
                                            <p:bg/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0" dur="5000" fill="hold"/>
                                        <p:tgtEl>
                                          <p:spTgt spid="178">
                                            <p:bg/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1" fill="hold">
                      <p:stCondLst>
                        <p:cond delay="indefinite"/>
                      </p:stCondLst>
                      <p:childTnLst>
                        <p:par>
                          <p:cTn id="462" fill="hold">
                            <p:stCondLst>
                              <p:cond delay="0"/>
                            </p:stCondLst>
                            <p:childTnLst>
                              <p:par>
                                <p:cTn id="463" presetID="19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5" dur="5000" fill="hold"/>
                                        <p:tgtEl>
                                          <p:spTgt spid="1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6" dur="5000" fill="hold"/>
                                        <p:tgtEl>
                                          <p:spTgt spid="1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7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9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9" dur="5000" fill="hold"/>
                                        <p:tgtEl>
                                          <p:spTgt spid="179">
                                            <p:bg/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0" dur="5000" fill="hold"/>
                                        <p:tgtEl>
                                          <p:spTgt spid="179">
                                            <p:bg/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1" fill="hold">
                      <p:stCondLst>
                        <p:cond delay="indefinite"/>
                      </p:stCondLst>
                      <p:childTnLst>
                        <p:par>
                          <p:cTn id="472" fill="hold">
                            <p:stCondLst>
                              <p:cond delay="0"/>
                            </p:stCondLst>
                            <p:childTnLst>
                              <p:par>
                                <p:cTn id="473" presetID="19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5" dur="5000" fill="hold"/>
                                        <p:tgtEl>
                                          <p:spTgt spid="1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6" dur="5000" fill="hold"/>
                                        <p:tgtEl>
                                          <p:spTgt spid="1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7" fill="hold">
                      <p:stCondLst>
                        <p:cond delay="indefinite"/>
                      </p:stCondLst>
                      <p:childTnLst>
                        <p:par>
                          <p:cTn id="478" fill="hold">
                            <p:stCondLst>
                              <p:cond delay="0"/>
                            </p:stCondLst>
                            <p:childTnLst>
                              <p:par>
                                <p:cTn id="479" presetID="19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0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1" dur="5000" fill="hold"/>
                                        <p:tgtEl>
                                          <p:spTgt spid="180">
                                            <p:bg/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2" dur="5000" fill="hold"/>
                                        <p:tgtEl>
                                          <p:spTgt spid="180">
                                            <p:bg/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3" fill="hold">
                      <p:stCondLst>
                        <p:cond delay="indefinite"/>
                      </p:stCondLst>
                      <p:childTnLst>
                        <p:par>
                          <p:cTn id="484" fill="hold">
                            <p:stCondLst>
                              <p:cond delay="0"/>
                            </p:stCondLst>
                            <p:childTnLst>
                              <p:par>
                                <p:cTn id="485" presetID="19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7" dur="5000" fill="hold"/>
                                        <p:tgtEl>
                                          <p:spTgt spid="1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8" dur="5000" fill="hold"/>
                                        <p:tgtEl>
                                          <p:spTgt spid="1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9" fill="hold">
                      <p:stCondLst>
                        <p:cond delay="indefinite"/>
                      </p:stCondLst>
                      <p:childTnLst>
                        <p:par>
                          <p:cTn id="490" fill="hold">
                            <p:stCondLst>
                              <p:cond delay="0"/>
                            </p:stCondLst>
                            <p:childTnLst>
                              <p:par>
                                <p:cTn id="491" presetID="19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1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3" dur="5000" fill="hold"/>
                                        <p:tgtEl>
                                          <p:spTgt spid="181">
                                            <p:bg/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4" dur="5000" fill="hold"/>
                                        <p:tgtEl>
                                          <p:spTgt spid="181">
                                            <p:bg/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5" fill="hold">
                      <p:stCondLst>
                        <p:cond delay="indefinite"/>
                      </p:stCondLst>
                      <p:childTnLst>
                        <p:par>
                          <p:cTn id="496" fill="hold">
                            <p:stCondLst>
                              <p:cond delay="0"/>
                            </p:stCondLst>
                            <p:childTnLst>
                              <p:par>
                                <p:cTn id="497" presetID="19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9" dur="5000" fill="hold"/>
                                        <p:tgtEl>
                                          <p:spTgt spid="1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0" dur="5000" fill="hold"/>
                                        <p:tgtEl>
                                          <p:spTgt spid="1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1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3" dur="5000" fill="hold"/>
                                        <p:tgtEl>
                                          <p:spTgt spid="139">
                                            <p:bg/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4" dur="5000" fill="hold"/>
                                        <p:tgtEl>
                                          <p:spTgt spid="139">
                                            <p:bg/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5" fill="hold">
                      <p:stCondLst>
                        <p:cond delay="indefinite"/>
                      </p:stCondLst>
                      <p:childTnLst>
                        <p:par>
                          <p:cTn id="506" fill="hold">
                            <p:stCondLst>
                              <p:cond delay="0"/>
                            </p:stCondLst>
                            <p:childTnLst>
                              <p:par>
                                <p:cTn id="507" presetID="19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9" dur="5000" fill="hold"/>
                                        <p:tgtEl>
                                          <p:spTgt spid="1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0" dur="5000" fill="hold"/>
                                        <p:tgtEl>
                                          <p:spTgt spid="1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1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2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3" dur="5000" fill="hold"/>
                                        <p:tgtEl>
                                          <p:spTgt spid="182">
                                            <p:bg/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4" dur="5000" fill="hold"/>
                                        <p:tgtEl>
                                          <p:spTgt spid="182">
                                            <p:bg/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5" fill="hold">
                      <p:stCondLst>
                        <p:cond delay="indefinite"/>
                      </p:stCondLst>
                      <p:childTnLst>
                        <p:par>
                          <p:cTn id="516" fill="hold">
                            <p:stCondLst>
                              <p:cond delay="0"/>
                            </p:stCondLst>
                            <p:childTnLst>
                              <p:par>
                                <p:cTn id="517" presetID="19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9" dur="5000" fill="hold"/>
                                        <p:tgtEl>
                                          <p:spTgt spid="1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0" dur="5000" fill="hold"/>
                                        <p:tgtEl>
                                          <p:spTgt spid="1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1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3" dur="5000" fill="hold"/>
                                        <p:tgtEl>
                                          <p:spTgt spid="183">
                                            <p:bg/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4" dur="5000" fill="hold"/>
                                        <p:tgtEl>
                                          <p:spTgt spid="183">
                                            <p:bg/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5" fill="hold">
                      <p:stCondLst>
                        <p:cond delay="indefinite"/>
                      </p:stCondLst>
                      <p:childTnLst>
                        <p:par>
                          <p:cTn id="526" fill="hold">
                            <p:stCondLst>
                              <p:cond delay="0"/>
                            </p:stCondLst>
                            <p:childTnLst>
                              <p:par>
                                <p:cTn id="527" presetID="19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9" dur="5000" fill="hold"/>
                                        <p:tgtEl>
                                          <p:spTgt spid="1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0" dur="5000" fill="hold"/>
                                        <p:tgtEl>
                                          <p:spTgt spid="1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1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3" dur="5000" fill="hold"/>
                                        <p:tgtEl>
                                          <p:spTgt spid="184">
                                            <p:bg/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4" dur="5000" fill="hold"/>
                                        <p:tgtEl>
                                          <p:spTgt spid="184">
                                            <p:bg/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5" fill="hold">
                      <p:stCondLst>
                        <p:cond delay="indefinite"/>
                      </p:stCondLst>
                      <p:childTnLst>
                        <p:par>
                          <p:cTn id="536" fill="hold">
                            <p:stCondLst>
                              <p:cond delay="0"/>
                            </p:stCondLst>
                            <p:childTnLst>
                              <p:par>
                                <p:cTn id="537" presetID="19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9" dur="5000" fill="hold"/>
                                        <p:tgtEl>
                                          <p:spTgt spid="1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0" dur="5000" fill="hold"/>
                                        <p:tgtEl>
                                          <p:spTgt spid="1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1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5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3" dur="5000" fill="hold"/>
                                        <p:tgtEl>
                                          <p:spTgt spid="185">
                                            <p:bg/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4" dur="5000" fill="hold"/>
                                        <p:tgtEl>
                                          <p:spTgt spid="185">
                                            <p:bg/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5" fill="hold">
                      <p:stCondLst>
                        <p:cond delay="indefinite"/>
                      </p:stCondLst>
                      <p:childTnLst>
                        <p:par>
                          <p:cTn id="546" fill="hold">
                            <p:stCondLst>
                              <p:cond delay="0"/>
                            </p:stCondLst>
                            <p:childTnLst>
                              <p:par>
                                <p:cTn id="547" presetID="19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9" dur="5000" fill="hold"/>
                                        <p:tgtEl>
                                          <p:spTgt spid="1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0" dur="5000" fill="hold"/>
                                        <p:tgtEl>
                                          <p:spTgt spid="1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1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6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3" dur="5000" fill="hold"/>
                                        <p:tgtEl>
                                          <p:spTgt spid="186">
                                            <p:bg/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4" dur="5000" fill="hold"/>
                                        <p:tgtEl>
                                          <p:spTgt spid="186">
                                            <p:bg/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5" fill="hold">
                      <p:stCondLst>
                        <p:cond delay="indefinite"/>
                      </p:stCondLst>
                      <p:childTnLst>
                        <p:par>
                          <p:cTn id="556" fill="hold">
                            <p:stCondLst>
                              <p:cond delay="0"/>
                            </p:stCondLst>
                            <p:childTnLst>
                              <p:par>
                                <p:cTn id="557" presetID="19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9" dur="5000" fill="hold"/>
                                        <p:tgtEl>
                                          <p:spTgt spid="1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0" dur="5000" fill="hold"/>
                                        <p:tgtEl>
                                          <p:spTgt spid="1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1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7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3" dur="5000" fill="hold"/>
                                        <p:tgtEl>
                                          <p:spTgt spid="187">
                                            <p:bg/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4" dur="5000" fill="hold"/>
                                        <p:tgtEl>
                                          <p:spTgt spid="187">
                                            <p:bg/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5" fill="hold">
                      <p:stCondLst>
                        <p:cond delay="indefinite"/>
                      </p:stCondLst>
                      <p:childTnLst>
                        <p:par>
                          <p:cTn id="566" fill="hold">
                            <p:stCondLst>
                              <p:cond delay="0"/>
                            </p:stCondLst>
                            <p:childTnLst>
                              <p:par>
                                <p:cTn id="567" presetID="19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9" dur="5000" fill="hold"/>
                                        <p:tgtEl>
                                          <p:spTgt spid="1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0" dur="5000" fill="hold"/>
                                        <p:tgtEl>
                                          <p:spTgt spid="1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1" fill="hold">
                      <p:stCondLst>
                        <p:cond delay="indefinite"/>
                      </p:stCondLst>
                      <p:childTnLst>
                        <p:par>
                          <p:cTn id="572" fill="hold">
                            <p:stCondLst>
                              <p:cond delay="0"/>
                            </p:stCondLst>
                            <p:childTnLst>
                              <p:par>
                                <p:cTn id="573" presetID="19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5" dur="5000" fill="hold"/>
                                        <p:tgtEl>
                                          <p:spTgt spid="140">
                                            <p:bg/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6" dur="5000" fill="hold"/>
                                        <p:tgtEl>
                                          <p:spTgt spid="140">
                                            <p:bg/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7" fill="hold">
                      <p:stCondLst>
                        <p:cond delay="indefinite"/>
                      </p:stCondLst>
                      <p:childTnLst>
                        <p:par>
                          <p:cTn id="578" fill="hold">
                            <p:stCondLst>
                              <p:cond delay="0"/>
                            </p:stCondLst>
                            <p:childTnLst>
                              <p:par>
                                <p:cTn id="579" presetID="19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1" dur="5000" fill="hold"/>
                                        <p:tgtEl>
                                          <p:spTgt spid="1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2" dur="5000" fill="hold"/>
                                        <p:tgtEl>
                                          <p:spTgt spid="1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3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8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5" dur="5000" fill="hold"/>
                                        <p:tgtEl>
                                          <p:spTgt spid="188">
                                            <p:bg/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6" dur="5000" fill="hold"/>
                                        <p:tgtEl>
                                          <p:spTgt spid="188">
                                            <p:bg/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7" fill="hold">
                      <p:stCondLst>
                        <p:cond delay="indefinite"/>
                      </p:stCondLst>
                      <p:childTnLst>
                        <p:par>
                          <p:cTn id="588" fill="hold">
                            <p:stCondLst>
                              <p:cond delay="0"/>
                            </p:stCondLst>
                            <p:childTnLst>
                              <p:par>
                                <p:cTn id="589" presetID="19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1" dur="5000" fill="hold"/>
                                        <p:tgtEl>
                                          <p:spTgt spid="1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2" dur="5000" fill="hold"/>
                                        <p:tgtEl>
                                          <p:spTgt spid="1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3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9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5" dur="5000" fill="hold"/>
                                        <p:tgtEl>
                                          <p:spTgt spid="189">
                                            <p:bg/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6" dur="5000" fill="hold"/>
                                        <p:tgtEl>
                                          <p:spTgt spid="189">
                                            <p:bg/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7" fill="hold">
                      <p:stCondLst>
                        <p:cond delay="indefinite"/>
                      </p:stCondLst>
                      <p:childTnLst>
                        <p:par>
                          <p:cTn id="598" fill="hold">
                            <p:stCondLst>
                              <p:cond delay="0"/>
                            </p:stCondLst>
                            <p:childTnLst>
                              <p:par>
                                <p:cTn id="599" presetID="19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1" dur="5000" fill="hold"/>
                                        <p:tgtEl>
                                          <p:spTgt spid="1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2" dur="5000" fill="hold"/>
                                        <p:tgtEl>
                                          <p:spTgt spid="1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3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5" dur="5000" fill="hold"/>
                                        <p:tgtEl>
                                          <p:spTgt spid="190">
                                            <p:bg/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6" dur="5000" fill="hold"/>
                                        <p:tgtEl>
                                          <p:spTgt spid="190">
                                            <p:bg/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7" fill="hold">
                      <p:stCondLst>
                        <p:cond delay="indefinite"/>
                      </p:stCondLst>
                      <p:childTnLst>
                        <p:par>
                          <p:cTn id="608" fill="hold">
                            <p:stCondLst>
                              <p:cond delay="0"/>
                            </p:stCondLst>
                            <p:childTnLst>
                              <p:par>
                                <p:cTn id="609" presetID="19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1" dur="5000" fill="hold"/>
                                        <p:tgtEl>
                                          <p:spTgt spid="1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2" dur="5000" fill="hold"/>
                                        <p:tgtEl>
                                          <p:spTgt spid="1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2" grpId="0" build="p" animBg="1"/>
      <p:bldP spid="133" grpId="0" build="p" animBg="1"/>
      <p:bldP spid="134" grpId="0" build="p" animBg="1"/>
      <p:bldP spid="135" grpId="0" build="p" animBg="1"/>
      <p:bldP spid="136" grpId="0" build="p" animBg="1"/>
      <p:bldP spid="137" grpId="0" build="p" animBg="1"/>
      <p:bldP spid="138" grpId="0" build="p" animBg="1"/>
      <p:bldP spid="139" grpId="0" build="p" animBg="1"/>
      <p:bldP spid="140" grpId="0" build="p" animBg="1"/>
      <p:bldP spid="141" grpId="0" build="p" animBg="1"/>
      <p:bldP spid="142" grpId="0" build="p" animBg="1"/>
      <p:bldP spid="143" grpId="0" build="p" animBg="1"/>
      <p:bldP spid="144" grpId="0" build="p" animBg="1"/>
      <p:bldP spid="145" grpId="0" build="p" animBg="1"/>
      <p:bldP spid="146" grpId="0" build="p" animBg="1"/>
      <p:bldP spid="147" grpId="0" build="p" animBg="1"/>
      <p:bldP spid="148" grpId="0" build="p" animBg="1"/>
      <p:bldP spid="149" grpId="0" build="p" animBg="1"/>
      <p:bldP spid="150" grpId="0" build="p" animBg="1"/>
      <p:bldP spid="151" grpId="0" build="p" animBg="1"/>
      <p:bldP spid="152" grpId="0" build="p" animBg="1"/>
      <p:bldP spid="153" grpId="0" build="p" animBg="1"/>
      <p:bldP spid="154" grpId="0" build="p" animBg="1"/>
      <p:bldP spid="155" grpId="0" build="p" animBg="1"/>
      <p:bldP spid="156" grpId="0" build="p" animBg="1"/>
      <p:bldP spid="157" grpId="0" build="p" animBg="1"/>
      <p:bldP spid="158" grpId="0" build="p" animBg="1"/>
      <p:bldP spid="159" grpId="0" build="p" animBg="1"/>
      <p:bldP spid="160" grpId="0" build="p" animBg="1"/>
      <p:bldP spid="161" grpId="0" build="p" animBg="1"/>
      <p:bldP spid="162" grpId="0" build="p" animBg="1"/>
      <p:bldP spid="163" grpId="0" build="p" animBg="1"/>
      <p:bldP spid="164" grpId="0" build="p" animBg="1"/>
      <p:bldP spid="165" grpId="0" build="p" animBg="1"/>
      <p:bldP spid="166" grpId="0" build="p" animBg="1"/>
      <p:bldP spid="167" grpId="0" build="p" animBg="1"/>
      <p:bldP spid="168" grpId="0" build="p" animBg="1"/>
      <p:bldP spid="169" grpId="0" build="p" animBg="1"/>
      <p:bldP spid="170" grpId="0" build="p" animBg="1"/>
      <p:bldP spid="171" grpId="0" build="p" animBg="1"/>
      <p:bldP spid="172" grpId="0" build="p" animBg="1"/>
      <p:bldP spid="173" grpId="0" build="p" animBg="1"/>
      <p:bldP spid="174" grpId="0" build="p" animBg="1"/>
      <p:bldP spid="175" grpId="0" build="p" animBg="1"/>
      <p:bldP spid="176" grpId="0" build="p" animBg="1"/>
      <p:bldP spid="177" grpId="0" build="p" animBg="1"/>
      <p:bldP spid="178" grpId="0" build="p" animBg="1"/>
      <p:bldP spid="179" grpId="0" build="p" animBg="1"/>
      <p:bldP spid="180" grpId="0" build="p" animBg="1"/>
      <p:bldP spid="181" grpId="0" build="p" animBg="1"/>
      <p:bldP spid="182" grpId="0" build="p" animBg="1"/>
      <p:bldP spid="183" grpId="0" build="p" animBg="1"/>
      <p:bldP spid="184" grpId="0" build="p" animBg="1"/>
      <p:bldP spid="185" grpId="0" build="p" animBg="1"/>
      <p:bldP spid="186" grpId="0" build="p" animBg="1"/>
      <p:bldP spid="187" grpId="0" build="p" animBg="1"/>
      <p:bldP spid="188" grpId="0" build="p" animBg="1"/>
      <p:bldP spid="189" grpId="0" build="p" animBg="1"/>
      <p:bldP spid="190" grpId="0" build="p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6" name="Schemat blokowy: łącznik 5"/>
          <p:cNvSpPr/>
          <p:nvPr/>
        </p:nvSpPr>
        <p:spPr>
          <a:xfrm>
            <a:off x="11252887" y="6193308"/>
            <a:ext cx="518983" cy="518983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5</a:t>
            </a:r>
            <a:endParaRPr lang="pl-PL" dirty="0">
              <a:solidFill>
                <a:schemeClr val="tx1"/>
              </a:solidFill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</p:txBody>
      </p:sp>
      <p:pic>
        <p:nvPicPr>
          <p:cNvPr id="5" name="3q8RG7sHvb0"/>
          <p:cNvPicPr>
            <a:picLocks noRot="1" noChangeAspect="1"/>
          </p:cNvPicPr>
          <p:nvPr>
            <a:videoFile r:link="rId1"/>
          </p:nvPr>
        </p:nvPicPr>
        <p:blipFill>
          <a:blip r:embed="rId4" cstate="print"/>
          <a:stretch>
            <a:fillRect/>
          </a:stretch>
        </p:blipFill>
        <p:spPr>
          <a:xfrm>
            <a:off x="2208041" y="1430044"/>
            <a:ext cx="7808000" cy="4392000"/>
          </a:xfrm>
          <a:prstGeom prst="rect">
            <a:avLst/>
          </a:prstGeom>
          <a:ln w="190500" cap="sq">
            <a:solidFill>
              <a:srgbClr val="B482DA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10" name="Prostokąt 9"/>
          <p:cNvSpPr/>
          <p:nvPr/>
        </p:nvSpPr>
        <p:spPr>
          <a:xfrm>
            <a:off x="240631" y="456699"/>
            <a:ext cx="11742821" cy="698333"/>
          </a:xfrm>
          <a:prstGeom prst="rect">
            <a:avLst/>
          </a:prstGeom>
          <a:solidFill>
            <a:srgbClr val="7030A0">
              <a:alpha val="86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1" name="pole tekstowe 10"/>
          <p:cNvSpPr txBox="1"/>
          <p:nvPr/>
        </p:nvSpPr>
        <p:spPr>
          <a:xfrm>
            <a:off x="295828" y="446283"/>
            <a:ext cx="1173068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3600" dirty="0" smtClean="0">
                <a:solidFill>
                  <a:schemeClr val="bg1"/>
                </a:solidFill>
                <a:latin typeface="Georgia" pitchFamily="18" charset="0"/>
              </a:rPr>
              <a:t>Biskup Stanisław ze Szczepanowa i Król Bolesław Śmiały</a:t>
            </a:r>
            <a:endParaRPr lang="pl-PL" sz="3600" b="1" dirty="0" smtClean="0">
              <a:solidFill>
                <a:schemeClr val="bg1"/>
              </a:solidFill>
              <a:latin typeface="Georgia" pitchFamily="18" charset="0"/>
            </a:endParaRPr>
          </a:p>
          <a:p>
            <a:endParaRPr lang="pl-PL" sz="3600" b="1" dirty="0">
              <a:solidFill>
                <a:schemeClr val="bg1"/>
              </a:solidFill>
              <a:latin typeface="Georgia" pitchFamily="18" charset="0"/>
            </a:endParaRPr>
          </a:p>
        </p:txBody>
      </p:sp>
      <p:sp>
        <p:nvSpPr>
          <p:cNvPr id="8" name="pole tekstowe 7"/>
          <p:cNvSpPr txBox="1"/>
          <p:nvPr/>
        </p:nvSpPr>
        <p:spPr>
          <a:xfrm>
            <a:off x="2506133" y="5898817"/>
            <a:ext cx="719666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2800" b="1" dirty="0" smtClean="0">
                <a:solidFill>
                  <a:schemeClr val="bg1"/>
                </a:solidFill>
                <a:latin typeface="Georgia" pitchFamily="18" charset="0"/>
                <a:hlinkClick r:id="rId5"/>
              </a:rPr>
              <a:t>FILM</a:t>
            </a:r>
            <a:endParaRPr lang="pl-PL" sz="2800" b="1" dirty="0">
              <a:solidFill>
                <a:schemeClr val="bg1"/>
              </a:solidFill>
              <a:latin typeface="Georgia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7970286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6" name="Schemat blokowy: łącznik 5"/>
          <p:cNvSpPr/>
          <p:nvPr/>
        </p:nvSpPr>
        <p:spPr>
          <a:xfrm>
            <a:off x="11252887" y="6193308"/>
            <a:ext cx="518983" cy="518983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6</a:t>
            </a:r>
            <a:endParaRPr lang="pl-PL" dirty="0">
              <a:solidFill>
                <a:schemeClr val="tx1"/>
              </a:solidFill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</p:txBody>
      </p:sp>
      <p:sp>
        <p:nvSpPr>
          <p:cNvPr id="7" name="pole tekstowe 6"/>
          <p:cNvSpPr txBox="1"/>
          <p:nvPr/>
        </p:nvSpPr>
        <p:spPr>
          <a:xfrm>
            <a:off x="618160" y="698181"/>
            <a:ext cx="10894218" cy="49244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4000" b="1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BIBLIOGRAFIA</a:t>
            </a:r>
            <a:endParaRPr lang="pl-PL" sz="4000" baseline="30000" dirty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endParaRPr lang="pl-PL" sz="3600" baseline="30000" dirty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r>
              <a:rPr lang="pl-PL" sz="3200" i="1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Wierzę w Kościół. </a:t>
            </a:r>
            <a:r>
              <a:rPr lang="pl-PL" sz="3200" i="1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Podręcznik dla klasy </a:t>
            </a:r>
            <a:r>
              <a:rPr lang="pl-PL" sz="3200" i="1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szóstej </a:t>
            </a:r>
            <a:r>
              <a:rPr lang="pl-PL" sz="3200" i="1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szkoły </a:t>
            </a:r>
            <a:r>
              <a:rPr lang="pl-PL" sz="3200" i="1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podstawowej,</a:t>
            </a:r>
            <a:r>
              <a:rPr lang="pl-PL" sz="32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 red. ks. prof. J</a:t>
            </a:r>
            <a:r>
              <a:rPr lang="pl-PL" sz="3200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. Szpet, </a:t>
            </a:r>
            <a:r>
              <a:rPr lang="pl-PL" sz="32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D</a:t>
            </a:r>
            <a:r>
              <a:rPr lang="pl-PL" sz="3200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. Jackowiak. Wydawnictwo Święty Wojciech, Poznań 2013, s. </a:t>
            </a:r>
            <a:r>
              <a:rPr lang="pl-PL" sz="32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138-141.</a:t>
            </a:r>
            <a:endParaRPr lang="pl-PL" sz="3200" baseline="30000" dirty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endParaRPr lang="pl-PL" sz="3200" baseline="30000" dirty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r>
              <a:rPr lang="pl-PL" sz="3200" i="1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Wierzę w Kościół. </a:t>
            </a:r>
            <a:r>
              <a:rPr lang="pl-PL" sz="3200" i="1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Poradnik metodyczny. </a:t>
            </a:r>
            <a:r>
              <a:rPr lang="pl-PL" sz="3200" i="1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Szósta </a:t>
            </a:r>
            <a:r>
              <a:rPr lang="pl-PL" sz="3200" i="1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klasa szkoły </a:t>
            </a:r>
            <a:r>
              <a:rPr lang="pl-PL" sz="3200" i="1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podstawowej, </a:t>
            </a:r>
            <a:br>
              <a:rPr lang="pl-PL" sz="3200" i="1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</a:br>
            <a:r>
              <a:rPr lang="pl-PL" sz="32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red. ks. prof</a:t>
            </a:r>
            <a:r>
              <a:rPr lang="pl-PL" sz="3200" i="1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. </a:t>
            </a:r>
            <a:r>
              <a:rPr lang="pl-PL" sz="32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J</a:t>
            </a:r>
            <a:r>
              <a:rPr lang="pl-PL" sz="3200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. Szpet, D. Jackowiak. Wydawnictwo Święty Wojciech, Poznań 2013, </a:t>
            </a:r>
            <a:endParaRPr lang="pl-PL" sz="3200" baseline="30000" dirty="0" smtClean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r>
              <a:rPr lang="pl-PL" sz="32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s</a:t>
            </a:r>
            <a:r>
              <a:rPr lang="pl-PL" sz="3200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. </a:t>
            </a:r>
            <a:r>
              <a:rPr lang="pl-PL" sz="32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215-218.</a:t>
            </a:r>
          </a:p>
          <a:p>
            <a:endParaRPr lang="pl-PL" sz="3200" baseline="30000" dirty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endParaRPr lang="pl-PL" sz="4000" baseline="30000" dirty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r>
              <a:rPr lang="pl-PL" sz="4000" b="1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FOTOGRAFIE</a:t>
            </a:r>
          </a:p>
          <a:p>
            <a:endParaRPr lang="pl-PL" sz="3200" baseline="30000" dirty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r>
              <a:rPr lang="pl-PL" sz="3200" baseline="30000" dirty="0" err="1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pixabay.com</a:t>
            </a:r>
            <a:endParaRPr lang="pl-PL" sz="3200" baseline="30000" dirty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r>
              <a:rPr lang="pl-PL" dirty="0" smtClean="0">
                <a:latin typeface="Arial" pitchFamily="34" charset="0"/>
                <a:cs typeface="Arial" pitchFamily="34" charset="0"/>
              </a:rPr>
              <a:t>           </a:t>
            </a:r>
            <a:endParaRPr lang="pl-PL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7698938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Pakiet 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1154</TotalTime>
  <Words>355</Words>
  <Application>Microsoft Office PowerPoint</Application>
  <PresentationFormat>Niestandardowy</PresentationFormat>
  <Paragraphs>109</Paragraphs>
  <Slides>8</Slides>
  <Notes>0</Notes>
  <HiddenSlides>0</HiddenSlides>
  <MMClips>1</MMClips>
  <ScaleCrop>false</ScaleCrop>
  <HeadingPairs>
    <vt:vector size="4" baseType="variant">
      <vt:variant>
        <vt:lpstr>Motyw</vt:lpstr>
      </vt:variant>
      <vt:variant>
        <vt:i4>1</vt:i4>
      </vt:variant>
      <vt:variant>
        <vt:lpstr>Tytuły slajdów</vt:lpstr>
      </vt:variant>
      <vt:variant>
        <vt:i4>8</vt:i4>
      </vt:variant>
    </vt:vector>
  </HeadingPairs>
  <TitlesOfParts>
    <vt:vector size="9" baseType="lpstr">
      <vt:lpstr>Motyw pakietu Office</vt:lpstr>
      <vt:lpstr>Slajd 1</vt:lpstr>
      <vt:lpstr>Slajd 2</vt:lpstr>
      <vt:lpstr>Slajd 3</vt:lpstr>
      <vt:lpstr>Slajd 4</vt:lpstr>
      <vt:lpstr>Slajd 5</vt:lpstr>
      <vt:lpstr>Slajd 6</vt:lpstr>
      <vt:lpstr>Slajd 7</vt:lpstr>
      <vt:lpstr>Slajd 8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Prezentacja programu PowerPoint</dc:title>
  <dc:creator>Joanna Witczak</dc:creator>
  <cp:lastModifiedBy>Krzysztof Tomiak</cp:lastModifiedBy>
  <cp:revision>145</cp:revision>
  <dcterms:created xsi:type="dcterms:W3CDTF">2017-07-14T09:59:13Z</dcterms:created>
  <dcterms:modified xsi:type="dcterms:W3CDTF">2018-05-07T07:26:29Z</dcterms:modified>
</cp:coreProperties>
</file>