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5" r:id="rId5"/>
    <p:sldId id="271" r:id="rId6"/>
    <p:sldId id="273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0" d="100"/>
          <a:sy n="60" d="100"/>
        </p:scale>
        <p:origin x="-2430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WIELKANOCNY DZWON GŁOSI RADOŚĆ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188" y="-465229"/>
            <a:ext cx="12407634" cy="8303609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68494" y="5325979"/>
            <a:ext cx="12570940" cy="660984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183692" y="5614736"/>
            <a:ext cx="12586138" cy="1725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WIELKANOCNY DZWON GŁOSI RADOŚĆ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477000" y="1143000"/>
            <a:ext cx="685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099813"/>
            <a:ext cx="6914120" cy="410083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1486406"/>
            <a:ext cx="6914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Święta Wielkanocne przeżywamy zmartwychwstanie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Pana Jezusa.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bells-14018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7762" y="0"/>
            <a:ext cx="12359762" cy="695236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51794"/>
            <a:ext cx="6914120" cy="450893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551794"/>
            <a:ext cx="6914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Dzwony w Liturgii ogłaszają radość. Po trzech dniach milczenia odzywają się w Wigilię Paschalną, towarzyszą śpiewowi </a:t>
            </a:r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</a:rPr>
              <a:t>„Chwała na wysokości Bogu” 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oraz </a:t>
            </a:r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</a:rPr>
              <a:t>procesji,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 podczas której ogłaszamy światu zmartwychwstanie Pana Jezusa.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57014">
            <a:off x="3467129" y="528696"/>
            <a:ext cx="5565659" cy="585217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9" y="4946572"/>
            <a:ext cx="9648392" cy="93643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4356" y="4957925"/>
            <a:ext cx="11006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Jezus zmartwychwstał w niedzielę.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 rot="20869134">
            <a:off x="7635020" y="1102914"/>
            <a:ext cx="1028700" cy="3716319"/>
          </a:xfrm>
          <a:prstGeom prst="rect">
            <a:avLst/>
          </a:prstGeom>
          <a:noFill/>
          <a:ln w="3175">
            <a:solidFill>
              <a:srgbClr val="FF0000"/>
            </a:solidFill>
          </a:ln>
          <a:effectLst>
            <a:glow rad="558800">
              <a:srgbClr val="FF0000">
                <a:alpha val="68000"/>
              </a:srgb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61959"/>
            <a:ext cx="12254249" cy="8445565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1849" y="444109"/>
            <a:ext cx="10781038" cy="221990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71849" y="355689"/>
            <a:ext cx="10781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Dla upamiętnienia tego wydarzenia wszyscy chrześcijanie gromadzą się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każdą niedzielę na Mszy Świętej.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981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94-95.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140-141.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169</Words>
  <Application>Microsoft Office PowerPoint</Application>
  <PresentationFormat>Niestandardowy</PresentationFormat>
  <Paragraphs>25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88</cp:revision>
  <dcterms:created xsi:type="dcterms:W3CDTF">2017-07-14T09:59:13Z</dcterms:created>
  <dcterms:modified xsi:type="dcterms:W3CDTF">2018-04-06T18:28:22Z</dcterms:modified>
</cp:coreProperties>
</file>