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6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45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JEZUS NAM BŁOGOSŁAWI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ascension-of-christ-199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2891" y="0"/>
            <a:ext cx="13273430" cy="75679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-316194" y="4888194"/>
            <a:ext cx="13399805" cy="794759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367470" y="5076202"/>
            <a:ext cx="11277600" cy="596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JEZUS NAM BŁOGOSŁAWI</a:t>
            </a:r>
            <a:endParaRPr lang="pl-PL" sz="6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5839" y="715617"/>
            <a:ext cx="11393261" cy="522798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883964" y="1105644"/>
            <a:ext cx="60429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Przed wniebowstąpieniem Jezus błogosławił  swoich uczniów. </a:t>
            </a:r>
          </a:p>
          <a:p>
            <a:endParaRPr lang="pl-PL" sz="36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Każda Msza Święta kończy się także błogosławieństwem </a:t>
            </a: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rozesłaniem.</a:t>
            </a:r>
          </a:p>
          <a:p>
            <a:pPr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Krzysztof\Desktop\church-2658754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01" y="1130006"/>
            <a:ext cx="4874849" cy="421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.Tomiak\Katecheza\Wyd. św. W\Zdjęcia MSZA\IMG_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0240"/>
            <a:ext cx="13167360" cy="877824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69209" y="4719844"/>
            <a:ext cx="11393261" cy="1311965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69616" y="4734341"/>
            <a:ext cx="780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Z rozłożonymi rękoma kapłan wypowiada słowa: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2747" y="5403576"/>
            <a:ext cx="408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 co my odpowiadamy: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00575" y="5400675"/>
            <a:ext cx="735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z duchem Twoim.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239124" y="4738688"/>
            <a:ext cx="3741667" cy="53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Pan z wami.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.Tomiak\Katecheza\Wyd. św. W\Zdjęcia MSZA\IMG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073" y="-720437"/>
            <a:ext cx="12417287" cy="772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63071" y="349623"/>
            <a:ext cx="11470341" cy="112955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497542" y="443754"/>
            <a:ext cx="11134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Kreśląc znak krzyża, kapłan, wypowiada słowa: </a:t>
            </a:r>
          </a:p>
          <a:p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Niech was błogosławi Bóg wszechmogący, Ojciec i Syn, i Duch Święty.</a:t>
            </a:r>
          </a:p>
          <a:p>
            <a:endParaRPr lang="pl-PL" sz="24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.Tomiak\Katecheza\Wyd. św. W\Zdjęcia MSZA\IMG_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0240"/>
            <a:ext cx="13167360" cy="877824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69209" y="4719844"/>
            <a:ext cx="11393261" cy="1311965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69616" y="4734341"/>
            <a:ext cx="780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Z rozłożonymi rękoma kapłan wypowiada słowa:</a:t>
            </a:r>
            <a:endParaRPr lang="pl-PL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02747" y="5403576"/>
            <a:ext cx="408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 co my odpowiadamy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:</a:t>
            </a:r>
            <a:endParaRPr lang="pl-PL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038600" y="5429251"/>
            <a:ext cx="791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Bogu niech będą dzięki.</a:t>
            </a:r>
            <a:endParaRPr lang="pl-PL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81850" y="4738688"/>
            <a:ext cx="479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Idźcie w pokoju Chrystusa.</a:t>
            </a:r>
            <a:endParaRPr lang="pl-PL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124-125.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217-219.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K. Tomiak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174</Words>
  <Application>Microsoft Office PowerPoint</Application>
  <PresentationFormat>Niestandardowy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98</cp:revision>
  <dcterms:created xsi:type="dcterms:W3CDTF">2017-07-14T09:59:13Z</dcterms:created>
  <dcterms:modified xsi:type="dcterms:W3CDTF">2018-03-22T19:48:42Z</dcterms:modified>
</cp:coreProperties>
</file>