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6"/>
    <a:srgbClr val="C10B2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645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8983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6733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2145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3511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3819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1065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2018-03-22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6865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2018-03-22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0436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2018-03-22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38471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5409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1123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D21E8-67DD-4C8C-BEED-881BBFE87786}" type="datetimeFigureOut">
              <a:rPr lang="pl-PL" smtClean="0"/>
              <a:pPr/>
              <a:t>2018-03-22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780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1559054"/>
            <a:ext cx="9144000" cy="1655762"/>
          </a:xfrm>
        </p:spPr>
        <p:txBody>
          <a:bodyPr/>
          <a:lstStyle/>
          <a:p>
            <a:r>
              <a:rPr lang="pl-PL" sz="6000" baseline="30000" dirty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PREZENTACJA DLA KLASY 3 </a:t>
            </a:r>
            <a:r>
              <a:rPr lang="pl-PL" sz="6000" baseline="30000" dirty="0" smtClean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SP</a:t>
            </a:r>
          </a:p>
          <a:p>
            <a:r>
              <a:rPr lang="pl-PL" sz="6000" baseline="30000" dirty="0" smtClean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DO LEKCJI 44</a:t>
            </a:r>
          </a:p>
          <a:p>
            <a:endParaRPr lang="pl-PL" sz="6000" baseline="300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676400" y="370093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800" b="1" baseline="300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000368" y="2940908"/>
            <a:ext cx="2199502" cy="90616"/>
          </a:xfrm>
          <a:prstGeom prst="rect">
            <a:avLst/>
          </a:prstGeom>
          <a:solidFill>
            <a:srgbClr val="C10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958" y="5642919"/>
            <a:ext cx="1934083" cy="609728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0" y="3606800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NIEZLICZONE DARY JEZUSA</a:t>
            </a:r>
            <a:endParaRPr lang="pl-PL" sz="3600" b="1" dirty="0">
              <a:latin typeface="Arial" pitchFamily="34" charset="0"/>
              <a:ea typeface="Fira San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4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obrane\heart-4628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90625"/>
            <a:ext cx="12337923" cy="8202168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-239994" y="5145370"/>
            <a:ext cx="13399805" cy="731556"/>
          </a:xfrm>
          <a:prstGeom prst="rect">
            <a:avLst/>
          </a:prstGeom>
          <a:solidFill>
            <a:schemeClr val="accent4">
              <a:lumMod val="60000"/>
              <a:lumOff val="4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5305168" y="6104237"/>
            <a:ext cx="1795848" cy="766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-25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103" y="6260756"/>
            <a:ext cx="1445053" cy="433516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434145" y="5276227"/>
            <a:ext cx="11277600" cy="596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6000" b="1" dirty="0" smtClean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NIEZLICZONE DARY JEZUSA</a:t>
            </a:r>
            <a:endParaRPr lang="pl-PL" sz="6000" b="1" dirty="0">
              <a:solidFill>
                <a:schemeClr val="bg1"/>
              </a:solidFill>
              <a:latin typeface="Arial" pitchFamily="34" charset="0"/>
              <a:ea typeface="Fira San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/>
          <p:nvPr/>
        </p:nvSpPr>
        <p:spPr>
          <a:xfrm>
            <a:off x="352425" y="135220"/>
            <a:ext cx="11525250" cy="626780"/>
          </a:xfrm>
          <a:prstGeom prst="rect">
            <a:avLst/>
          </a:prstGeom>
          <a:solidFill>
            <a:schemeClr val="accent4">
              <a:lumMod val="60000"/>
              <a:lumOff val="4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461320" y="6104237"/>
            <a:ext cx="1795848" cy="766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-25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55" y="6260756"/>
            <a:ext cx="1445053" cy="433516"/>
          </a:xfrm>
          <a:prstGeom prst="rect">
            <a:avLst/>
          </a:prstGeom>
        </p:spPr>
      </p:pic>
      <p:sp>
        <p:nvSpPr>
          <p:cNvPr id="6" name="Schemat blokowy: łącznik 5"/>
          <p:cNvSpPr/>
          <p:nvPr/>
        </p:nvSpPr>
        <p:spPr>
          <a:xfrm>
            <a:off x="11252887" y="6193308"/>
            <a:ext cx="518983" cy="518983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66725" y="133350"/>
            <a:ext cx="11725275" cy="523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Dary, które otrzymujemy od Pana Jezusa w Komunii Świętej:</a:t>
            </a:r>
            <a:endParaRPr lang="pl-PL" sz="2800" b="1" dirty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3074" name="Picture 2" descr="C:\Users\Krzysztof\Desktop\heart-29328_960_7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7588" y="1028700"/>
            <a:ext cx="949738" cy="891540"/>
          </a:xfrm>
          <a:prstGeom prst="rect">
            <a:avLst/>
          </a:prstGeom>
          <a:noFill/>
        </p:spPr>
      </p:pic>
      <p:pic>
        <p:nvPicPr>
          <p:cNvPr id="10" name="Picture 2" descr="C:\Users\Krzysztof\Desktop\heart-29328_960_7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857375"/>
            <a:ext cx="949738" cy="891540"/>
          </a:xfrm>
          <a:prstGeom prst="rect">
            <a:avLst/>
          </a:prstGeom>
          <a:noFill/>
        </p:spPr>
      </p:pic>
      <p:pic>
        <p:nvPicPr>
          <p:cNvPr id="11" name="Picture 2" descr="C:\Users\Krzysztof\Desktop\heart-29328_960_7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0138" y="2762250"/>
            <a:ext cx="949738" cy="891540"/>
          </a:xfrm>
          <a:prstGeom prst="rect">
            <a:avLst/>
          </a:prstGeom>
          <a:noFill/>
        </p:spPr>
      </p:pic>
      <p:pic>
        <p:nvPicPr>
          <p:cNvPr id="12" name="Picture 2" descr="C:\Users\Krzysztof\Desktop\heart-29328_960_7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963" y="4880610"/>
            <a:ext cx="949738" cy="891540"/>
          </a:xfrm>
          <a:prstGeom prst="rect">
            <a:avLst/>
          </a:prstGeom>
          <a:noFill/>
        </p:spPr>
      </p:pic>
      <p:pic>
        <p:nvPicPr>
          <p:cNvPr id="13" name="Picture 2" descr="C:\Users\Krzysztof\Desktop\heart-29328_960_7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6163" y="3743325"/>
            <a:ext cx="949738" cy="891540"/>
          </a:xfrm>
          <a:prstGeom prst="rect">
            <a:avLst/>
          </a:prstGeom>
          <a:noFill/>
        </p:spPr>
      </p:pic>
      <p:pic>
        <p:nvPicPr>
          <p:cNvPr id="14" name="Picture 2" descr="C:\Users\Krzysztof\Desktop\heart-29328_960_7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6013" y="2847975"/>
            <a:ext cx="949738" cy="891540"/>
          </a:xfrm>
          <a:prstGeom prst="rect">
            <a:avLst/>
          </a:prstGeom>
          <a:noFill/>
        </p:spPr>
      </p:pic>
      <p:sp>
        <p:nvSpPr>
          <p:cNvPr id="16" name="pole tekstowe 15"/>
          <p:cNvSpPr txBox="1"/>
          <p:nvPr/>
        </p:nvSpPr>
        <p:spPr>
          <a:xfrm>
            <a:off x="4562476" y="1309852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Zjednoczenie z Panem Jezusem</a:t>
            </a:r>
            <a:endParaRPr lang="pl-PL" b="1" dirty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1333500" y="2090902"/>
            <a:ext cx="1085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Podtrzymanie, pogłębienie oraz odnowienie życia w łasce otrzymanej na Chrzcie świętym</a:t>
            </a:r>
            <a:endParaRPr lang="pl-PL" b="1" dirty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2064626" y="3024352"/>
            <a:ext cx="7403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Trwanie w łasce uświęcającej</a:t>
            </a:r>
            <a:endParaRPr lang="pl-PL" b="1" dirty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1514475" y="5053177"/>
            <a:ext cx="10344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Pomoc w unikaniu grzechów śmiertelnych oraz w walce z grzechami powszednimi</a:t>
            </a:r>
            <a:endParaRPr lang="pl-PL" b="1" dirty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7172325" y="3124200"/>
            <a:ext cx="501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Zjednoczenie we wspólnocie chrześcijan</a:t>
            </a:r>
            <a:endParaRPr lang="pl-PL" b="1" dirty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4569702" y="3938752"/>
            <a:ext cx="7403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Przedsmak i zadatek życia wiecznego</a:t>
            </a:r>
            <a:endParaRPr lang="pl-PL" b="1" dirty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429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/>
          <p:nvPr/>
        </p:nvSpPr>
        <p:spPr>
          <a:xfrm>
            <a:off x="733425" y="135220"/>
            <a:ext cx="10848975" cy="5941730"/>
          </a:xfrm>
          <a:prstGeom prst="rect">
            <a:avLst/>
          </a:prstGeom>
          <a:solidFill>
            <a:schemeClr val="accent4">
              <a:lumMod val="60000"/>
              <a:lumOff val="4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61320" y="6104237"/>
            <a:ext cx="1795848" cy="766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55" y="6260756"/>
            <a:ext cx="1445053" cy="433516"/>
          </a:xfrm>
          <a:prstGeom prst="rect">
            <a:avLst/>
          </a:prstGeom>
        </p:spPr>
      </p:pic>
      <p:sp>
        <p:nvSpPr>
          <p:cNvPr id="6" name="Schemat blokowy: łącznik 5"/>
          <p:cNvSpPr/>
          <p:nvPr/>
        </p:nvSpPr>
        <p:spPr>
          <a:xfrm>
            <a:off x="11252887" y="6193308"/>
            <a:ext cx="518983" cy="518983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2</a:t>
            </a:r>
            <a:endParaRPr lang="pl-PL" dirty="0">
              <a:solidFill>
                <a:schemeClr val="accent5">
                  <a:lumMod val="75000"/>
                </a:schemeClr>
              </a:solidFill>
              <a:latin typeface="Arial" pitchFamily="34" charset="0"/>
              <a:ea typeface="Fira Sans" panose="020B0503050000020004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952500" y="200025"/>
            <a:ext cx="10810874" cy="608665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1. Pan Jezus już się zbliża, </a:t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już puka do mych drzwi.</a:t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Pobiegnę Go przywitać, </a:t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z radości serce drży.</a:t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O szczęście niepojęte, </a:t>
            </a:r>
            <a:br>
              <a:rPr lang="pl-PL" sz="2700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Bóg sam odwiedza mnie,</a:t>
            </a:r>
            <a:br>
              <a:rPr lang="pl-PL" sz="2700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o Jezu, wspomóż łaską, </a:t>
            </a:r>
            <a:br>
              <a:rPr lang="pl-PL" sz="2700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bym godnie przyjął Cię.</a:t>
            </a:r>
            <a:br>
              <a:rPr lang="pl-PL" sz="2700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2. Nie jestem godzien, Panie, </a:t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byś w sercu moim był.</a:t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Tyś Królem </a:t>
            </a:r>
            <a:r>
              <a:rPr lang="pl-PL" sz="2700" dirty="0" err="1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wszego</a:t>
            </a: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 świata, </a:t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a jam jest marny pył.</a:t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endParaRPr lang="pl-PL" sz="2700" dirty="0" smtClean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3. Gdy wspomnę na me grzechy, </a:t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to z żalu płyną łzy,</a:t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bom Serce Twoje zranił, </a:t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o Jezu, odpuść mi!</a:t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4. Pragnąłbym Cię tak kochać, </a:t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jak Ty kochałeś mnie.</a:t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err="1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Przyjm</a:t>
            </a: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 serce me oziębłe, </a:t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a daj mi Serce Twe!</a:t>
            </a:r>
            <a:b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 </a:t>
            </a:r>
            <a:endParaRPr lang="pl-PL" sz="2700" dirty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42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61320" y="6104237"/>
            <a:ext cx="1795848" cy="766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-25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55" y="6260756"/>
            <a:ext cx="1445053" cy="433516"/>
          </a:xfrm>
          <a:prstGeom prst="rect">
            <a:avLst/>
          </a:prstGeom>
        </p:spPr>
      </p:pic>
      <p:sp>
        <p:nvSpPr>
          <p:cNvPr id="6" name="Schemat blokowy: łącznik 5"/>
          <p:cNvSpPr/>
          <p:nvPr/>
        </p:nvSpPr>
        <p:spPr>
          <a:xfrm>
            <a:off x="11252887" y="6193308"/>
            <a:ext cx="518983" cy="518983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3</a:t>
            </a:r>
            <a:endParaRPr lang="pl-PL" dirty="0">
              <a:solidFill>
                <a:schemeClr val="tx1"/>
              </a:solidFill>
              <a:latin typeface="Arial" pitchFamily="34" charset="0"/>
              <a:ea typeface="Fira Sans" panose="020B0503050000020004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32255" y="352425"/>
            <a:ext cx="1089421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baseline="30000" dirty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BIBLIOGRAFIA</a:t>
            </a:r>
            <a:endParaRPr lang="pl-PL" sz="4000" baseline="30000" dirty="0">
              <a:latin typeface="Arial" pitchFamily="34" charset="0"/>
              <a:ea typeface="Fira Sans" panose="020B0503050000020004" pitchFamily="34" charset="0"/>
              <a:cs typeface="Arial" pitchFamily="34" charset="0"/>
            </a:endParaRPr>
          </a:p>
          <a:p>
            <a:r>
              <a:rPr lang="pl-PL" sz="2400" i="1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Przyjmujemy Pana Jezusa. Podręcznik dla klasy trzeciej szkoły podstawowej</a:t>
            </a:r>
            <a:r>
              <a:rPr lang="pl-PL" sz="2400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, red. ks. prof. J. Szpet, D. Jackowiak. Wydawnictwo Święty Wojciech, Poznań 2013, s. 120-121.</a:t>
            </a:r>
          </a:p>
          <a:p>
            <a:endParaRPr lang="pl-PL" sz="2400" dirty="0" smtClean="0">
              <a:latin typeface="Arial" pitchFamily="34" charset="0"/>
              <a:ea typeface="Fira Sans" pitchFamily="34" charset="0"/>
              <a:cs typeface="Arial" pitchFamily="34" charset="0"/>
            </a:endParaRPr>
          </a:p>
          <a:p>
            <a:r>
              <a:rPr lang="pl-PL" sz="2400" i="1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Przyjmujemy Pana Jezusa. Poradnik metodyczny. Trzecia klasa szkoły podstawowej</a:t>
            </a:r>
            <a:r>
              <a:rPr lang="pl-PL" sz="2400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, red. ks. prof. J. Szpet, D. Jackowiak. Wydawnictwo Święty Wojciech, Poznań 2013, s. 212-214.</a:t>
            </a:r>
          </a:p>
          <a:p>
            <a:endParaRPr lang="pl-PL" sz="2400" dirty="0" smtClean="0">
              <a:latin typeface="Arial" pitchFamily="34" charset="0"/>
              <a:ea typeface="Fira Sans" pitchFamily="34" charset="0"/>
              <a:cs typeface="Arial" pitchFamily="34" charset="0"/>
            </a:endParaRPr>
          </a:p>
          <a:p>
            <a:r>
              <a:rPr lang="pl-PL" sz="2400" i="1" smtClean="0">
                <a:latin typeface="Arial" pitchFamily="34" charset="0"/>
                <a:ea typeface="Fira Sans" pitchFamily="34" charset="0"/>
                <a:cs typeface="Arial" pitchFamily="34" charset="0"/>
              </a:rPr>
              <a:t>Śpiewnik Kościelny</a:t>
            </a:r>
            <a:r>
              <a:rPr lang="pl-PL" sz="2400" i="1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. ks. Jan Siedlecki. </a:t>
            </a:r>
            <a:r>
              <a:rPr lang="pl-PL" sz="2400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red. ks. W. Kałamarz CM, ks. A. Ziółkowski CM. Wydawnictwo Instytutu Teologicznego Księży Misjonarzy, Kraków 2015, s.376.</a:t>
            </a:r>
          </a:p>
          <a:p>
            <a:endParaRPr lang="pl-PL" sz="4000" baseline="30000" dirty="0">
              <a:latin typeface="Arial" pitchFamily="34" charset="0"/>
              <a:ea typeface="Fira Sans" panose="020B0503050000020004" pitchFamily="34" charset="0"/>
              <a:cs typeface="Arial" pitchFamily="34" charset="0"/>
            </a:endParaRPr>
          </a:p>
          <a:p>
            <a:r>
              <a:rPr lang="pl-PL" sz="4000" b="1" baseline="30000" dirty="0" smtClean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FOTOGRAFIE</a:t>
            </a:r>
            <a:endParaRPr lang="pl-PL" sz="3200" baseline="30000" dirty="0">
              <a:latin typeface="Arial" pitchFamily="34" charset="0"/>
              <a:ea typeface="Fira Sans" panose="020B0503050000020004" pitchFamily="34" charset="0"/>
              <a:cs typeface="Arial" pitchFamily="34" charset="0"/>
            </a:endParaRPr>
          </a:p>
          <a:p>
            <a:r>
              <a:rPr lang="pl-PL" sz="3200" baseline="30000" dirty="0" err="1" smtClean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pixabay.com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76989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187</Words>
  <Application>Microsoft Office PowerPoint</Application>
  <PresentationFormat>Niestandardowy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Slajd 1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Witczak</dc:creator>
  <cp:lastModifiedBy>Krzysztof Tomiak</cp:lastModifiedBy>
  <cp:revision>98</cp:revision>
  <dcterms:created xsi:type="dcterms:W3CDTF">2017-07-14T09:59:13Z</dcterms:created>
  <dcterms:modified xsi:type="dcterms:W3CDTF">2018-03-22T19:56:09Z</dcterms:modified>
</cp:coreProperties>
</file>