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>
        <p:scale>
          <a:sx n="100" d="100"/>
          <a:sy n="100" d="100"/>
        </p:scale>
        <p:origin x="-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NIEZLICZONE DARY JEZUSA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heart-4628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90625"/>
            <a:ext cx="12337923" cy="8202168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-239994" y="5145370"/>
            <a:ext cx="13399805" cy="731556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434145" y="5276227"/>
            <a:ext cx="11277600" cy="5961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NIEZLICZONE DARY JEZUSA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352425" y="135220"/>
            <a:ext cx="11525250" cy="626780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466725" y="133350"/>
            <a:ext cx="11725275" cy="523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Dary, które otrzymujemy od Pana Jezusa w Komunii Świętej:</a:t>
            </a:r>
            <a:endParaRPr lang="pl-PL" sz="28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3074" name="Picture 2" descr="C:\Users\Krzysztof\Desktop\heart-29328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57588" y="1028700"/>
            <a:ext cx="949738" cy="891540"/>
          </a:xfrm>
          <a:prstGeom prst="rect">
            <a:avLst/>
          </a:prstGeom>
          <a:noFill/>
        </p:spPr>
      </p:pic>
      <p:pic>
        <p:nvPicPr>
          <p:cNvPr id="10" name="Picture 2" descr="C:\Users\Krzysztof\Desktop\heart-29328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1857375"/>
            <a:ext cx="949738" cy="891540"/>
          </a:xfrm>
          <a:prstGeom prst="rect">
            <a:avLst/>
          </a:prstGeom>
          <a:noFill/>
        </p:spPr>
      </p:pic>
      <p:pic>
        <p:nvPicPr>
          <p:cNvPr id="11" name="Picture 2" descr="C:\Users\Krzysztof\Desktop\heart-29328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0138" y="2762250"/>
            <a:ext cx="949738" cy="891540"/>
          </a:xfrm>
          <a:prstGeom prst="rect">
            <a:avLst/>
          </a:prstGeom>
          <a:noFill/>
        </p:spPr>
      </p:pic>
      <p:pic>
        <p:nvPicPr>
          <p:cNvPr id="12" name="Picture 2" descr="C:\Users\Krzysztof\Desktop\heart-29328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4880610"/>
            <a:ext cx="949738" cy="891540"/>
          </a:xfrm>
          <a:prstGeom prst="rect">
            <a:avLst/>
          </a:prstGeom>
          <a:noFill/>
        </p:spPr>
      </p:pic>
      <p:pic>
        <p:nvPicPr>
          <p:cNvPr id="13" name="Picture 2" descr="C:\Users\Krzysztof\Desktop\heart-29328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6163" y="3743325"/>
            <a:ext cx="949738" cy="891540"/>
          </a:xfrm>
          <a:prstGeom prst="rect">
            <a:avLst/>
          </a:prstGeom>
          <a:noFill/>
        </p:spPr>
      </p:pic>
      <p:pic>
        <p:nvPicPr>
          <p:cNvPr id="14" name="Picture 2" descr="C:\Users\Krzysztof\Desktop\heart-29328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6013" y="2847975"/>
            <a:ext cx="949738" cy="891540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4562476" y="1309852"/>
            <a:ext cx="739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Zjednoczenie z Panem Jezusem</a:t>
            </a:r>
            <a:endParaRPr lang="pl-PL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1333500" y="2090902"/>
            <a:ext cx="10858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Podtrzymanie, pogłębienie oraz odnowienie życia w łasce otrzymanej na Chrzcie świętym</a:t>
            </a:r>
            <a:endParaRPr lang="pl-PL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2064626" y="3024352"/>
            <a:ext cx="7403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Trwanie w łasce uświęcającej</a:t>
            </a:r>
            <a:endParaRPr lang="pl-PL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1514475" y="5053177"/>
            <a:ext cx="10344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Pomoc w unikaniu grzechów śmiertelnych oraz w walce z grzechami powszednimi</a:t>
            </a:r>
            <a:endParaRPr lang="pl-PL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7172325" y="3124200"/>
            <a:ext cx="5019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Zjednoczenie we wspólnocie chrześcijan</a:t>
            </a:r>
            <a:endParaRPr lang="pl-PL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4569702" y="3938752"/>
            <a:ext cx="7403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Przedsmak i zadatek życia wiecznego</a:t>
            </a:r>
            <a:endParaRPr lang="pl-PL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733425" y="135220"/>
            <a:ext cx="10848975" cy="5941730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baseline="-25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accent5">
                  <a:lumMod val="75000"/>
                </a:schemeClr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52500" y="200025"/>
            <a:ext cx="10810874" cy="6086654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1. Pan Jezus już się zbliża,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już puka do mych drzwi.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Pobiegnę Go przywitać,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z radości serce drży.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O szczęście niepojęte, </a:t>
            </a:r>
            <a:b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Bóg sam odwiedza mnie,</a:t>
            </a:r>
            <a:b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o Jezu, wspomóż łaską, </a:t>
            </a:r>
            <a:b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bym godnie przyjął Cię.</a:t>
            </a:r>
            <a:br>
              <a:rPr lang="pl-PL" sz="27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2. Nie jestem godzien, Panie,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byś w sercu moim był.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Tyś Królem </a:t>
            </a:r>
            <a:r>
              <a:rPr lang="pl-PL" sz="2700" dirty="0" err="1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wszego</a:t>
            </a: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 świata,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a jam jest marny pył.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endParaRPr lang="pl-PL" sz="27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3. Gdy wspomnę na me grzechy,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to z żalu płyną łzy,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bom Serce Twoje zranił,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o Jezu, odpuść mi!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4. Pragnąłbym Cię tak kochać,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jak Ty kochałeś mnie.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err="1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Przyjm</a:t>
            </a: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 serce me oziębłe, 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a daj mi Serce Twe!</a:t>
            </a:r>
            <a:b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7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 </a:t>
            </a:r>
            <a:endParaRPr lang="pl-PL" sz="27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352425"/>
            <a:ext cx="1089421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120-121.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212-214.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smtClean="0">
                <a:latin typeface="Arial" pitchFamily="34" charset="0"/>
                <a:ea typeface="Fira Sans" pitchFamily="34" charset="0"/>
                <a:cs typeface="Arial" pitchFamily="34" charset="0"/>
              </a:rPr>
              <a:t>Śpiewnik Kościelny</a:t>
            </a:r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 ks. Jan Siedlecki. 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red. ks. W. Kałamarz CM, ks. A. Ziółkowski CM. Wydawnictwo Instytutu Teologicznego Księży Misjonarzy, Kraków 2015, s.376.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187</Words>
  <Application>Microsoft Office PowerPoint</Application>
  <PresentationFormat>Niestandardowy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98</cp:revision>
  <dcterms:created xsi:type="dcterms:W3CDTF">2017-07-14T09:59:13Z</dcterms:created>
  <dcterms:modified xsi:type="dcterms:W3CDTF">2018-03-22T19:56:09Z</dcterms:modified>
</cp:coreProperties>
</file>