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3" r:id="rId6"/>
    <p:sldId id="261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66"/>
    <a:srgbClr val="C10B2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-55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2018-03-22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089831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2018-03-22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67339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2018-03-22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021453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2018-03-22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235119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2018-03-22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43819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2018-03-22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10654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2018-03-22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68653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2018-03-22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804367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2018-03-22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84715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2018-03-22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54093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2018-03-22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1123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D21E8-67DD-4C8C-BEED-881BBFE87786}" type="datetimeFigureOut">
              <a:rPr lang="pl-PL" smtClean="0"/>
              <a:pPr/>
              <a:t>2018-03-22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7809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1559054"/>
            <a:ext cx="9144000" cy="1655762"/>
          </a:xfrm>
        </p:spPr>
        <p:txBody>
          <a:bodyPr/>
          <a:lstStyle/>
          <a:p>
            <a:r>
              <a:rPr lang="pl-PL" sz="60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PREZENTACJA DLA KLASY 3 </a:t>
            </a:r>
            <a:r>
              <a:rPr lang="pl-PL" sz="60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SP</a:t>
            </a:r>
          </a:p>
          <a:p>
            <a:r>
              <a:rPr lang="pl-PL" sz="60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DO LEKCJI 42</a:t>
            </a:r>
          </a:p>
          <a:p>
            <a:endParaRPr lang="pl-PL" sz="6000" baseline="30000" dirty="0" smtClean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1676400" y="3700936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800" b="1" baseline="30000" dirty="0" smtClean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5000368" y="2940908"/>
            <a:ext cx="2199502" cy="90616"/>
          </a:xfrm>
          <a:prstGeom prst="rect">
            <a:avLst/>
          </a:prstGeom>
          <a:solidFill>
            <a:srgbClr val="C10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8958" y="5642919"/>
            <a:ext cx="1934083" cy="609728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0" y="360680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KOMUNIA ŚWIĘTA</a:t>
            </a:r>
            <a:endParaRPr lang="pl-PL" sz="3600" b="1" dirty="0">
              <a:latin typeface="Arial" pitchFamily="34" charset="0"/>
              <a:ea typeface="Fira Sans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41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4584" y="-414538"/>
            <a:ext cx="12236584" cy="8156074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788276" y="419518"/>
            <a:ext cx="3584241" cy="1627398"/>
          </a:xfrm>
          <a:prstGeom prst="rect">
            <a:avLst/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5305168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76103" y="6260756"/>
            <a:ext cx="1445053" cy="433516"/>
          </a:xfrm>
          <a:prstGeom prst="rect">
            <a:avLst/>
          </a:prstGeom>
        </p:spPr>
      </p:pic>
      <p:sp>
        <p:nvSpPr>
          <p:cNvPr id="6" name="Podtytuł 2"/>
          <p:cNvSpPr txBox="1">
            <a:spLocks/>
          </p:cNvSpPr>
          <p:nvPr/>
        </p:nvSpPr>
        <p:spPr>
          <a:xfrm>
            <a:off x="-3532673" y="656000"/>
            <a:ext cx="12192000" cy="137581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6000" b="1" dirty="0" smtClean="0">
                <a:solidFill>
                  <a:schemeClr val="bg1"/>
                </a:solidFill>
                <a:latin typeface="Arial" pitchFamily="34" charset="0"/>
                <a:ea typeface="Fira Sans" pitchFamily="34" charset="0"/>
                <a:cs typeface="Arial" pitchFamily="34" charset="0"/>
              </a:rPr>
              <a:t>KOMUNIA </a:t>
            </a:r>
          </a:p>
          <a:p>
            <a:r>
              <a:rPr lang="pl-PL" sz="6000" b="1" dirty="0" smtClean="0">
                <a:solidFill>
                  <a:schemeClr val="bg1"/>
                </a:solidFill>
                <a:latin typeface="Arial" pitchFamily="34" charset="0"/>
                <a:ea typeface="Fira Sans" pitchFamily="34" charset="0"/>
                <a:cs typeface="Arial" pitchFamily="34" charset="0"/>
              </a:rPr>
              <a:t>ŚWIĘTA</a:t>
            </a:r>
            <a:endParaRPr lang="pl-PL" sz="6000" b="1" dirty="0">
              <a:solidFill>
                <a:schemeClr val="bg1"/>
              </a:solidFill>
              <a:latin typeface="Arial" pitchFamily="34" charset="0"/>
              <a:ea typeface="Fira Sans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3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1</a:t>
            </a:r>
          </a:p>
        </p:txBody>
      </p:sp>
      <p:sp>
        <p:nvSpPr>
          <p:cNvPr id="9" name="Prostokąt 8"/>
          <p:cNvSpPr/>
          <p:nvPr/>
        </p:nvSpPr>
        <p:spPr>
          <a:xfrm>
            <a:off x="455839" y="381000"/>
            <a:ext cx="11393261" cy="5562600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640475" y="3463244"/>
            <a:ext cx="112086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800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W czasie jej trwania dokonał największego cudu. Przemienił chleb </a:t>
            </a:r>
          </a:p>
          <a:p>
            <a:pPr algn="just"/>
            <a:r>
              <a:rPr lang="pl-PL" sz="2800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w swoje Ciało, a wino w swoją Krew. Potem podał je apostołom do spożycia. Choć apostołowie czuli w swych ustach smak chleba i wina, naprawdę spożywali Ciało i Krew Pana Jezusa. Zbawiciel pokazał, </a:t>
            </a:r>
          </a:p>
          <a:p>
            <a:pPr algn="just"/>
            <a:r>
              <a:rPr lang="pl-PL" sz="2800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że bardzo ich kocha – dał im samego siebie.</a:t>
            </a:r>
            <a:endParaRPr lang="pl-PL" b="1" i="1" dirty="0" smtClean="0">
              <a:solidFill>
                <a:schemeClr val="accent5">
                  <a:lumMod val="75000"/>
                </a:schemeClr>
              </a:solidFill>
              <a:latin typeface="Georgia" pitchFamily="18" charset="0"/>
            </a:endParaRPr>
          </a:p>
          <a:p>
            <a:endParaRPr lang="pl-PL" sz="2800" dirty="0" smtClean="0">
              <a:solidFill>
                <a:schemeClr val="accent5">
                  <a:lumMod val="75000"/>
                </a:schemeClr>
              </a:solidFill>
              <a:latin typeface="Georgia" pitchFamily="18" charset="0"/>
            </a:endParaRPr>
          </a:p>
          <a:p>
            <a:r>
              <a:rPr lang="pl-PL" sz="3600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pl-PL" sz="3600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</a:br>
            <a:endParaRPr lang="pl-PL" sz="3600" dirty="0">
              <a:solidFill>
                <a:schemeClr val="accent5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3087" y="588622"/>
            <a:ext cx="5120640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pole tekstowe 6"/>
          <p:cNvSpPr txBox="1"/>
          <p:nvPr/>
        </p:nvSpPr>
        <p:spPr>
          <a:xfrm>
            <a:off x="6230975" y="1110757"/>
            <a:ext cx="56683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Pan </a:t>
            </a:r>
            <a:r>
              <a:rPr lang="pl-PL" sz="2800" dirty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Jezus zgromadził </a:t>
            </a:r>
            <a:endParaRPr lang="pl-PL" sz="2800" dirty="0" smtClean="0">
              <a:solidFill>
                <a:schemeClr val="accent5">
                  <a:lumMod val="75000"/>
                </a:schemeClr>
              </a:solidFill>
              <a:latin typeface="Georgia" pitchFamily="18" charset="0"/>
            </a:endParaRPr>
          </a:p>
          <a:p>
            <a:pPr algn="ctr"/>
            <a:r>
              <a:rPr lang="pl-PL" sz="2800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w </a:t>
            </a:r>
            <a:r>
              <a:rPr lang="pl-PL" sz="2800" dirty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Wieczerniku wszystkich apostołów, aby spożyć z nimi ostatnią wieczerzę.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xmlns="" val="269429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2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84414" y="342900"/>
            <a:ext cx="11393261" cy="5562600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16" name="Prostokąt 15"/>
          <p:cNvSpPr/>
          <p:nvPr/>
        </p:nvSpPr>
        <p:spPr>
          <a:xfrm>
            <a:off x="632255" y="4321764"/>
            <a:ext cx="111396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Przyjmując Pana Jezusa w Komunii Świętej, </a:t>
            </a:r>
          </a:p>
          <a:p>
            <a:pPr algn="ctr"/>
            <a:r>
              <a:rPr lang="pl-PL" sz="4000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w pełni uczestniczymy we Mszy Świętej.</a:t>
            </a:r>
          </a:p>
          <a:p>
            <a:endParaRPr lang="pl-PL" sz="4000" dirty="0" smtClean="0">
              <a:solidFill>
                <a:schemeClr val="accent5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7439" y="534012"/>
            <a:ext cx="5394960" cy="3596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9429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3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84414" y="342900"/>
            <a:ext cx="11393261" cy="5562600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16" name="Prostokąt 15"/>
          <p:cNvSpPr/>
          <p:nvPr/>
        </p:nvSpPr>
        <p:spPr>
          <a:xfrm>
            <a:off x="5029200" y="896333"/>
            <a:ext cx="7162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Kapłan, udzielając nam Komunii Świętej, wypowiada słowa: </a:t>
            </a:r>
          </a:p>
          <a:p>
            <a:r>
              <a:rPr lang="pl-PL" sz="3600" b="1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„Ciało Chrystusa”</a:t>
            </a:r>
            <a:r>
              <a:rPr lang="pl-PL" sz="3600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.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895350" y="3266457"/>
            <a:ext cx="10887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Naszą odpowiedzią jest: </a:t>
            </a:r>
            <a:r>
              <a:rPr lang="pl-PL" sz="3600" b="1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„Amen”</a:t>
            </a:r>
            <a:r>
              <a:rPr lang="pl-PL" sz="3600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.</a:t>
            </a:r>
            <a:endParaRPr lang="pl-PL" sz="3600" b="1" dirty="0" smtClean="0">
              <a:solidFill>
                <a:schemeClr val="accent5">
                  <a:lumMod val="75000"/>
                </a:schemeClr>
              </a:solidFill>
              <a:latin typeface="Georgia" pitchFamily="18" charset="0"/>
            </a:endParaRPr>
          </a:p>
          <a:p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895350" y="4189787"/>
            <a:ext cx="1081087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To znaczy: wierzę, przyjmuję z wiarą.</a:t>
            </a:r>
          </a:p>
          <a:p>
            <a:endParaRPr lang="pl-PL" sz="32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9906" y="615947"/>
            <a:ext cx="3833165" cy="2167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9429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4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32255" y="678027"/>
            <a:ext cx="1089421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BIBLIOGRAFIA</a:t>
            </a:r>
            <a:endParaRPr lang="pl-PL" sz="40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2400" i="1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Przyjmujemy Pana Jezusa. Podręcznik dla klasy trzeciej szkoły podstawowej</a:t>
            </a:r>
            <a:r>
              <a:rPr lang="pl-PL" sz="2400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, red. ks. prof. J. Szpet, D. Jackowiak. Wydawnictwo Święty Wojciech, Poznań 2013, s. 116-117.</a:t>
            </a:r>
          </a:p>
          <a:p>
            <a:endParaRPr lang="pl-PL" sz="2400" dirty="0" smtClean="0">
              <a:latin typeface="Arial" pitchFamily="34" charset="0"/>
              <a:ea typeface="Fira Sans" pitchFamily="34" charset="0"/>
              <a:cs typeface="Arial" pitchFamily="34" charset="0"/>
            </a:endParaRPr>
          </a:p>
          <a:p>
            <a:r>
              <a:rPr lang="pl-PL" sz="2400" i="1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Przyjmujemy Pana Jezusa. Poradnik metodyczny. Trzecia klasa szkoły podstawowej</a:t>
            </a:r>
            <a:r>
              <a:rPr lang="pl-PL" sz="2400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, red. ks. prof. J. Szpet, D. Jackowiak. Wydawnictwo Święty Wojciech, Poznań 2013, s. 204-207.</a:t>
            </a:r>
          </a:p>
          <a:p>
            <a:endParaRPr lang="pl-PL" sz="2400" dirty="0" smtClean="0">
              <a:latin typeface="Arial" pitchFamily="34" charset="0"/>
              <a:ea typeface="Fira Sans" pitchFamily="34" charset="0"/>
              <a:cs typeface="Arial" pitchFamily="34" charset="0"/>
            </a:endParaRPr>
          </a:p>
          <a:p>
            <a:endParaRPr lang="pl-PL" sz="40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4000" b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FOTOGRAFIE</a:t>
            </a:r>
            <a:endParaRPr lang="pl-PL" sz="32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pixabay.com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76989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210</Words>
  <Application>Microsoft Office PowerPoint</Application>
  <PresentationFormat>Niestandardowy</PresentationFormat>
  <Paragraphs>30</Paragraphs>
  <Slides>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Joanna Witczak</dc:creator>
  <cp:lastModifiedBy>Krzysztof Tomiak</cp:lastModifiedBy>
  <cp:revision>87</cp:revision>
  <dcterms:created xsi:type="dcterms:W3CDTF">2017-07-14T09:59:13Z</dcterms:created>
  <dcterms:modified xsi:type="dcterms:W3CDTF">2018-03-22T19:51:05Z</dcterms:modified>
</cp:coreProperties>
</file>