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KOMUNIA ŚWIĘTA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4584" y="-414538"/>
            <a:ext cx="12236584" cy="8156074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788276" y="419518"/>
            <a:ext cx="3584241" cy="1627398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-3532673" y="656000"/>
            <a:ext cx="12192000" cy="137581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KOMUNIA </a:t>
            </a:r>
          </a:p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ŚWIĘTA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5839" y="3810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40475" y="3463244"/>
            <a:ext cx="112086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 czasie jej trwania dokonał największego cudu. Przemienił chleb </a:t>
            </a:r>
          </a:p>
          <a:p>
            <a:pPr algn="just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 swoje Ciało, a wino w swoją Krew. Potem podał je apostołom do spożycia. Choć apostołowie czuli w swych ustach smak chleba i wina, naprawdę spożywali Ciało i Krew Pana Jezusa. Zbawiciel pokazał, </a:t>
            </a:r>
          </a:p>
          <a:p>
            <a:pPr algn="just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że bardzo ich kocha – dał im samego siebie.</a:t>
            </a:r>
            <a:endParaRPr lang="pl-PL" b="1" i="1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endParaRPr lang="pl-PL" sz="36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087" y="588622"/>
            <a:ext cx="5120640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pole tekstowe 6"/>
          <p:cNvSpPr txBox="1"/>
          <p:nvPr/>
        </p:nvSpPr>
        <p:spPr>
          <a:xfrm>
            <a:off x="6230975" y="1110757"/>
            <a:ext cx="566837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Pan </a:t>
            </a:r>
            <a:r>
              <a:rPr lang="pl-PL" sz="2800" dirty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Jezus zgromadził </a:t>
            </a:r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pPr algn="ctr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 </a:t>
            </a:r>
            <a:r>
              <a:rPr lang="pl-PL" sz="2800" dirty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Wieczerniku wszystkich apostołów, aby spożyć z nimi ostatnią wieczerzę.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84414" y="3429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632255" y="4321764"/>
            <a:ext cx="111396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0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Przyjmując Pana Jezusa w Komunii Świętej, </a:t>
            </a:r>
          </a:p>
          <a:p>
            <a:pPr algn="ctr"/>
            <a:r>
              <a:rPr lang="pl-PL" sz="40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 pełni uczestniczymy we Mszy Świętej.</a:t>
            </a:r>
          </a:p>
          <a:p>
            <a:endParaRPr lang="pl-PL" sz="40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439" y="534012"/>
            <a:ext cx="5394960" cy="3596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84414" y="3429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5029200" y="896333"/>
            <a:ext cx="7162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Kapłan, udzielając nam Komunii Świętej, wypowiada słowa: </a:t>
            </a:r>
          </a:p>
          <a:p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„Ciało Chrystusa”</a:t>
            </a:r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.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895350" y="3266457"/>
            <a:ext cx="10887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Naszą odpowiedzią jest: </a:t>
            </a: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„Amen”</a:t>
            </a:r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.</a:t>
            </a:r>
            <a:endParaRPr lang="pl-PL" sz="3600" b="1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895350" y="4189787"/>
            <a:ext cx="1081087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To znaczy: wierzę, przyjmuję z wiarą.</a:t>
            </a:r>
          </a:p>
          <a:p>
            <a:endParaRPr lang="pl-PL" sz="3200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9906" y="615947"/>
            <a:ext cx="3833165" cy="2167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116-117.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204-207.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210</Words>
  <Application>Microsoft Office PowerPoint</Application>
  <PresentationFormat>Niestandardowy</PresentationFormat>
  <Paragraphs>30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87</cp:revision>
  <dcterms:created xsi:type="dcterms:W3CDTF">2017-07-14T09:59:13Z</dcterms:created>
  <dcterms:modified xsi:type="dcterms:W3CDTF">2018-03-22T19:51:05Z</dcterms:modified>
</cp:coreProperties>
</file>