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C10B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3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41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800" b="1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0" y="360680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„PANIE, NIE JESTEM GODZIEN, ABYŚ PRZYSZEDŁ </a:t>
            </a:r>
          </a:p>
          <a:p>
            <a:pPr algn="ctr"/>
            <a:r>
              <a:rPr lang="pl-PL" sz="36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DO MNIE” – PRZYJECIE KOMUNII ŚWIĘTEJ</a:t>
            </a:r>
            <a:endParaRPr lang="pl-PL" sz="3600" b="1" dirty="0"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.Tomiak\Katecheza\Wyd. św. W\Zdjęcia MSZA\IMG_0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0034" y="-1614121"/>
            <a:ext cx="13167360" cy="877824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4848224"/>
            <a:ext cx="12192000" cy="962025"/>
          </a:xfrm>
          <a:prstGeom prst="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4943475"/>
            <a:ext cx="12192000" cy="866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„PANIE, NIE JESTEM GODZIEN, ABYŚ PRZYSZEDŁ </a:t>
            </a:r>
          </a:p>
          <a:p>
            <a:r>
              <a:rPr lang="pl-PL" sz="6000" b="1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DO MNIE” – PRZYJECIE KOMUNII ŚWIĘTEJ</a:t>
            </a:r>
            <a:endParaRPr lang="pl-PL" sz="6000" b="1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Prostokąt 8"/>
          <p:cNvSpPr/>
          <p:nvPr/>
        </p:nvSpPr>
        <p:spPr>
          <a:xfrm>
            <a:off x="455839" y="381000"/>
            <a:ext cx="11393261" cy="55626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00074" y="2724149"/>
            <a:ext cx="1119187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Lecz setnik odpowiedział: „Panie, nie jestem godzien, abyś wszedł pod dach mój, ale powiedz tylko słowo, a mój sługa odzyska zdrowie. Bo </a:t>
            </a:r>
          </a:p>
          <a:p>
            <a:pPr algn="just"/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i ja, choć podlegam władzy, mam pod sobą żołnierzy. Mówię temu: "Idź!" - a idzie; drugiemu: „Przyjdź!" - a przychodzi; a słudze: "Zrób to!" - a robi”. Gdy Jezus to usłyszał, zdziwił się i rzekł do tych, którzy szli za Nim: „Zaprawdę powiadam wam: U nikogo w Izraelu nie znalazłem tak wielkiej wiary (…)”. </a:t>
            </a:r>
            <a:r>
              <a:rPr lang="pl-PL" b="1" i="1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Mt</a:t>
            </a:r>
            <a:r>
              <a:rPr lang="pl-PL" b="1" i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8, 5-10</a:t>
            </a:r>
          </a:p>
          <a:p>
            <a:endParaRPr lang="pl-PL" sz="2800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</a:b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2" descr="D:\Pobrane\roman-soldier-1878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49" y="514343"/>
            <a:ext cx="2844150" cy="213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Prostokąt 10"/>
          <p:cNvSpPr/>
          <p:nvPr/>
        </p:nvSpPr>
        <p:spPr>
          <a:xfrm>
            <a:off x="3638549" y="619125"/>
            <a:ext cx="81793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Gdy [Jezus] wszedł do </a:t>
            </a:r>
            <a:r>
              <a:rPr lang="pl-PL" sz="2800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Kafarnaum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, zwrócił się do Niego setnik i prosił Go, mówiąc: «Panie, sługa mój leży w domu sparaliżowany i bardzo cierpi» Rzekł mu Jezus: „Przyjdę i uzdrowię go”. </a:t>
            </a:r>
            <a:endParaRPr lang="pl-PL" sz="28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84414" y="342900"/>
            <a:ext cx="11393261" cy="55626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6" name="Prostokąt 15"/>
          <p:cNvSpPr/>
          <p:nvPr/>
        </p:nvSpPr>
        <p:spPr>
          <a:xfrm>
            <a:off x="3457575" y="466725"/>
            <a:ext cx="904875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W czasie sprawowania Mszy Świętej, </a:t>
            </a:r>
          </a:p>
          <a:p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tuż przed Komunią Świętą, </a:t>
            </a:r>
          </a:p>
          <a:p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kiedy kapłan unosząc Hostię mówi: </a:t>
            </a:r>
          </a:p>
          <a:p>
            <a:endParaRPr lang="pl-PL" sz="2800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714375" y="4314825"/>
            <a:ext cx="11325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pl-PL" sz="28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„Panie, nie jestem godzien, abyś przyszedł do mnie, </a:t>
            </a:r>
          </a:p>
          <a:p>
            <a:r>
              <a:rPr lang="pl-PL" sz="28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ale powiedz tylko słowo, a będzie uzdrowiona dusza moja”.</a:t>
            </a:r>
            <a:endParaRPr lang="pl-PL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33425" y="2695574"/>
            <a:ext cx="11048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„Oto Baranek Boży, który gładzi grzechy świata. </a:t>
            </a:r>
          </a:p>
          <a:p>
            <a:r>
              <a:rPr lang="pl-PL" sz="28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Błogosławieni, którzy zostali wezwani na Jego ucztę”.</a:t>
            </a:r>
          </a:p>
          <a:p>
            <a:endParaRPr lang="pl-PL" sz="3200" dirty="0"/>
          </a:p>
        </p:txBody>
      </p:sp>
      <p:pic>
        <p:nvPicPr>
          <p:cNvPr id="4" name="Picture 2" descr="C:\Users\Krzysztof\Desktop\IMG_0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4" y="472787"/>
            <a:ext cx="2382393" cy="2067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pole tekstowe 11"/>
          <p:cNvSpPr txBox="1"/>
          <p:nvPr/>
        </p:nvSpPr>
        <p:spPr>
          <a:xfrm>
            <a:off x="733425" y="3905250"/>
            <a:ext cx="105727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My wypowiadamy słowa setnika, prosząc Jezusa: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1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84414" y="342900"/>
            <a:ext cx="11393261" cy="55626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6" name="Prostokąt 15"/>
          <p:cNvSpPr/>
          <p:nvPr/>
        </p:nvSpPr>
        <p:spPr>
          <a:xfrm>
            <a:off x="4381501" y="904875"/>
            <a:ext cx="75533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By godnie przyjąć Pana Jezusa </a:t>
            </a:r>
          </a:p>
          <a:p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do swojego serca trzeba się każdorazowo bardzo dobrze przygotować:</a:t>
            </a:r>
            <a:endParaRPr lang="pl-PL" sz="2800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95350" y="3019425"/>
            <a:ext cx="1088707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Nasza dusza musi być w stanie łaski uświęcającej.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l-PL" sz="32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  <a:p>
            <a:endParaRPr lang="pl-PL" sz="3200" b="1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895349" y="4066197"/>
            <a:ext cx="107156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Musimy zachować post eucharystyczny, czyli nie przyjmujemy żadnego pokarmu na godzinę przed przyjęciem Komunii Świętej.</a:t>
            </a:r>
          </a:p>
          <a:p>
            <a:endParaRPr lang="pl-PL" sz="3200" dirty="0"/>
          </a:p>
        </p:txBody>
      </p:sp>
      <p:pic>
        <p:nvPicPr>
          <p:cNvPr id="4098" name="Picture 2" descr="C:\Users\Krzysztof\Desktop\eucharist-1591663_960_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158" y="615945"/>
            <a:ext cx="3277210" cy="2184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5745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Podręcznik dla klasy trzeciej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112-115.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Poradnik metodyczny. Trzecia klasa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199-203.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Mszał Rzymski dla diecezji polskich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</a:t>
            </a:r>
            <a:r>
              <a:rPr lang="pl-PL" sz="2400" dirty="0" err="1" smtClean="0">
                <a:latin typeface="Arial" pitchFamily="34" charset="0"/>
                <a:ea typeface="Fira Sans" pitchFamily="34" charset="0"/>
                <a:cs typeface="Arial" pitchFamily="34" charset="0"/>
              </a:rPr>
              <a:t>Pallotinum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Poznań 2009, s. 375*.</a:t>
            </a: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, K. Tomiak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/>
              <a:t>    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377</Words>
  <Application>Microsoft Office PowerPoint</Application>
  <PresentationFormat>Niestandardowy</PresentationFormat>
  <Paragraphs>40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83</cp:revision>
  <dcterms:created xsi:type="dcterms:W3CDTF">2017-07-14T09:59:13Z</dcterms:created>
  <dcterms:modified xsi:type="dcterms:W3CDTF">2018-03-22T20:03:44Z</dcterms:modified>
</cp:coreProperties>
</file>