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„PANIE, NIE JESTEM GODZIEN, ABYŚ PRZYSZEDŁ 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DO MNIE” – PRZYJECIE KOMUNII ŚWIĘTEJ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Zdjęcia MSZA\IMG_09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0034" y="-1614121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848224"/>
            <a:ext cx="12192000" cy="962025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943475"/>
            <a:ext cx="12192000" cy="86677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„PANIE, NIE JESTEM GODZIEN, ABYŚ PRZYSZEDŁ </a:t>
            </a:r>
          </a:p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DO MNIE” – PRZYJECIE KOMUNII ŚWIĘTEJ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00074" y="2724149"/>
            <a:ext cx="1119187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Lecz setnik odpowiedział: „Panie, nie jestem godzien, abyś wszedł pod dach mój, ale powiedz tylko słowo, a mój sługa odzyska zdrowie. Bo </a:t>
            </a:r>
          </a:p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ja, choć podlegam władzy, mam pod sobą żołnierzy. Mówię temu: "Idź!" - a idzie; drugiemu: „Przyjdź!" - a przychodzi; a słudze: "Zrób to!" - a robi”. Gdy Jezus to usłyszał, zdziwił się i rzekł do tych, którzy szli za Nim: „Zaprawdę powiadam wam: U nikogo w Izraelu nie znalazłem tak wielkiej wiary (…)”. </a:t>
            </a:r>
            <a:r>
              <a:rPr lang="pl-PL" b="1" i="1" dirty="0" err="1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Mt</a:t>
            </a:r>
            <a:r>
              <a:rPr lang="pl-PL" b="1" i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8, 5-10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endParaRPr lang="pl-PL" sz="36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" name="Picture 2" descr="D:\Pobrane\roman-soldier-18782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449" y="514343"/>
            <a:ext cx="2844150" cy="2133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rostokąt 10"/>
          <p:cNvSpPr/>
          <p:nvPr/>
        </p:nvSpPr>
        <p:spPr>
          <a:xfrm>
            <a:off x="3638549" y="619125"/>
            <a:ext cx="81793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Gdy [Jezus] wszedł do </a:t>
            </a:r>
            <a:r>
              <a:rPr lang="pl-PL" sz="2800" dirty="0" err="1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Kafarnaum</a:t>
            </a: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, zwrócił się do Niego setnik i prosił Go, mówiąc: «Panie, sługa mój leży w domu sparaliżowany i bardzo cierpi» Rzekł mu Jezus: „Przyjdę i uzdrowię go”. </a:t>
            </a:r>
            <a:endParaRPr lang="pl-PL" sz="28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4414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3457575" y="466725"/>
            <a:ext cx="904875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 czasie sprawowania Mszy Świętej, </a:t>
            </a:r>
          </a:p>
          <a:p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tuż przed Komunią Świętą, </a:t>
            </a:r>
          </a:p>
          <a:p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kiedy kapłan unosząc Hostię mówi: 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714375" y="4314825"/>
            <a:ext cx="113252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„Panie, nie jestem godzien, abyś przyszedł do mnie, </a:t>
            </a:r>
          </a:p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ale powiedz tylko słowo, a będzie uzdrowiona dusza moja”.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733425" y="2695574"/>
            <a:ext cx="110489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„Oto Baranek Boży, który gładzi grzechy świata. </a:t>
            </a:r>
          </a:p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Błogosławieni, którzy zostali wezwani na Jego ucztę”.</a:t>
            </a:r>
          </a:p>
          <a:p>
            <a:endParaRPr lang="pl-PL" sz="3200" dirty="0"/>
          </a:p>
        </p:txBody>
      </p:sp>
      <p:pic>
        <p:nvPicPr>
          <p:cNvPr id="4" name="Picture 2" descr="C:\Users\Krzysztof\Desktop\IMG_09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6284" y="472787"/>
            <a:ext cx="2382393" cy="2067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pole tekstowe 11"/>
          <p:cNvSpPr txBox="1"/>
          <p:nvPr/>
        </p:nvSpPr>
        <p:spPr>
          <a:xfrm>
            <a:off x="733425" y="3905250"/>
            <a:ext cx="1057275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My wypowiadamy słowa setnika, prosząc Jezusa: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4414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4381501" y="904875"/>
            <a:ext cx="75533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By godnie przyjąć Pana Jezusa </a:t>
            </a:r>
          </a:p>
          <a:p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do swojego serca trzeba się każdorazowo bardzo dobrze przygotować:</a:t>
            </a:r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895350" y="3019425"/>
            <a:ext cx="1088707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32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Nasza dusza musi być w stanie łaski uświęcającej.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l-PL" sz="32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sz="3200" b="1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895349" y="4066197"/>
            <a:ext cx="1071562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32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Musimy zachować post eucharystyczny, czyli nie przyjmujemy żadnego pokarmu na godzinę przed przyjęciem Komunii Świętej.</a:t>
            </a:r>
          </a:p>
          <a:p>
            <a:endParaRPr lang="pl-PL" sz="3200" dirty="0"/>
          </a:p>
        </p:txBody>
      </p:sp>
      <p:pic>
        <p:nvPicPr>
          <p:cNvPr id="4098" name="Picture 2" descr="C:\Users\Krzysztof\Desktop\eucharist-1591663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158" y="615945"/>
            <a:ext cx="3277210" cy="2184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74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112-115.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199-203.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375*.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377</Words>
  <Application>Microsoft Office PowerPoint</Application>
  <PresentationFormat>Niestandardowy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83</cp:revision>
  <dcterms:created xsi:type="dcterms:W3CDTF">2017-07-14T09:59:13Z</dcterms:created>
  <dcterms:modified xsi:type="dcterms:W3CDTF">2018-03-22T20:03:44Z</dcterms:modified>
</cp:coreProperties>
</file>