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MODLIMY SIĘ TAK, </a:t>
            </a:r>
          </a:p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JAK NAS NAUCZYŁ CHRYSTUS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Zdjęcia MSZA\IMG_09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" y="-192024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929809"/>
            <a:ext cx="12192000" cy="805900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38750"/>
            <a:ext cx="12192000" cy="1304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MODLITWA „OJCZE NASZ</a:t>
            </a:r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”</a:t>
            </a:r>
            <a:endParaRPr lang="pl-PL" sz="60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3495674" y="495299"/>
            <a:ext cx="882967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Kapłan rozkłada ręce i wzywa </a:t>
            </a:r>
          </a:p>
          <a:p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do modlitwy, której nauczył nas </a:t>
            </a:r>
          </a:p>
          <a:p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Pan Jezus:</a:t>
            </a:r>
          </a:p>
          <a:p>
            <a:endParaRPr lang="pl-PL" sz="40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90550" y="2419349"/>
            <a:ext cx="11096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„Ojcze nasz, któryś jest w niebie: święć się imię Twoje, przyjdź Królestwo Twoje, bądź wola Twoja jako w niebie, tak i na ziemi. Chleba naszego powszedniego daj nam dzisiaj. I odpuść nam nasze winy, jako i my odpuszczamy naszym winowajcom. </a:t>
            </a:r>
          </a:p>
          <a:p>
            <a:pPr algn="just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nie wódź nas na pokuszenie, ale nas zbaw ode złego”.</a:t>
            </a:r>
            <a:endParaRPr lang="pl-PL" sz="36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10" name="Picture 2" descr="D:\K.Tomiak\Katecheza\Wyd. św. W\Zdjęcia MSZA\IMG_09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" y="565785"/>
            <a:ext cx="2633472" cy="1755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704850" y="495299"/>
            <a:ext cx="11620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Słowa Modlitwy Pańskiej uświadamiają nam, że mamy:</a:t>
            </a:r>
          </a:p>
          <a:p>
            <a:endParaRPr lang="pl-PL" sz="28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695325" y="1133475"/>
            <a:ext cx="1174432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Odnosić się z szacunkiem do imienia Bożego</a:t>
            </a:r>
          </a:p>
          <a:p>
            <a:endParaRPr lang="pl-PL" sz="40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742949" y="1838325"/>
            <a:ext cx="116967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Zgadzać się z decyzjami Boga i zawsze wypełniać Jego wolę</a:t>
            </a:r>
          </a:p>
          <a:p>
            <a:endParaRPr lang="pl-PL" sz="28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714375" y="2466975"/>
            <a:ext cx="1178242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Prosić z ufnością Boga o wszystko, czego potrzebujemy do życia</a:t>
            </a:r>
          </a:p>
          <a:p>
            <a:endParaRPr lang="pl-PL" sz="40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704850" y="3133725"/>
            <a:ext cx="117252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Prosić Boga o przebaczenie naszych grzechów</a:t>
            </a:r>
          </a:p>
          <a:p>
            <a:endParaRPr lang="pl-PL" sz="28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714375" y="3952875"/>
            <a:ext cx="117919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Przebaczać bliźnim, nie gniewać się</a:t>
            </a:r>
            <a:r>
              <a:rPr lang="pl-PL" sz="280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, o </a:t>
            </a: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urazach i przykrościach zapomnieć</a:t>
            </a:r>
          </a:p>
          <a:p>
            <a:endParaRPr lang="pl-PL" sz="40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714375" y="5048250"/>
            <a:ext cx="1179195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Zwalczać pokusy czynienia zła i prosić o zbawienie</a:t>
            </a:r>
          </a:p>
          <a:p>
            <a:endParaRPr lang="pl-PL" sz="40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74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108-109.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191-193.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370*.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209</Words>
  <Application>Microsoft Office PowerPoint</Application>
  <PresentationFormat>Niestandardowy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73</cp:revision>
  <dcterms:created xsi:type="dcterms:W3CDTF">2017-07-14T09:59:13Z</dcterms:created>
  <dcterms:modified xsi:type="dcterms:W3CDTF">2018-03-22T20:00:56Z</dcterms:modified>
</cp:coreProperties>
</file>