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10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263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NOWE POSTANOWIENIA</a:t>
            </a:r>
            <a:endParaRPr lang="pl-PL" sz="4000" b="1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vatican-594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2925" y="-1960837"/>
            <a:ext cx="14786610" cy="1143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225160"/>
            <a:ext cx="12570940" cy="945931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94138" y="4587766"/>
            <a:ext cx="12586138" cy="180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NOWE POSTANOWIENIA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church-595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0010"/>
            <a:ext cx="12287250" cy="921543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198783"/>
            <a:ext cx="3991410" cy="262392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dirty="0">
                <a:solidFill>
                  <a:schemeClr val="bg1"/>
                </a:solidFill>
                <a:latin typeface="Georgia" pitchFamily="18" charset="0"/>
              </a:rPr>
              <a:t>Bóg zaprasza nas, </a:t>
            </a:r>
            <a:endParaRPr lang="pl-PL" sz="3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byśmy </a:t>
            </a:r>
            <a:r>
              <a:rPr lang="pl-PL" sz="3600" dirty="0">
                <a:solidFill>
                  <a:schemeClr val="bg1"/>
                </a:solidFill>
                <a:latin typeface="Georgia" pitchFamily="18" charset="0"/>
              </a:rPr>
              <a:t>byli </a:t>
            </a:r>
          </a:p>
          <a:p>
            <a:r>
              <a:rPr lang="pl-PL" sz="3600" dirty="0">
                <a:solidFill>
                  <a:schemeClr val="bg1"/>
                </a:solidFill>
                <a:latin typeface="Georgia" pitchFamily="18" charset="0"/>
              </a:rPr>
              <a:t>blisko Niego</a:t>
            </a:r>
            <a:endParaRPr lang="pl-PL" sz="3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3682" y="4295113"/>
            <a:ext cx="1149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sky-2667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176" y="-1793655"/>
            <a:ext cx="13752576" cy="888796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4020207"/>
            <a:ext cx="6274676" cy="165537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" y="4035972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Chce spotykać się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z nami na modlitwie.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catholic-2457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1300" y="-1513874"/>
            <a:ext cx="13703300" cy="914400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42690" y="4225159"/>
            <a:ext cx="5202620" cy="168690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668814" y="4209392"/>
            <a:ext cx="5523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Zaprasza nas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do swojego domu.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brane\harvest-160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311"/>
            <a:ext cx="12342205" cy="8228137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4139" y="1749972"/>
            <a:ext cx="4303986" cy="343688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" y="1907628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Z radością odpowiedzmy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na Jego </a:t>
            </a:r>
          </a:p>
          <a:p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zaproszenie.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obrane\countryside-2175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964" y="-969195"/>
            <a:ext cx="15800388" cy="8497887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4138" y="268014"/>
            <a:ext cx="11508827" cy="562828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" y="331076"/>
            <a:ext cx="11114690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Jak rozpoznać mam Chrystusa, </a:t>
            </a:r>
          </a:p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gdzie Go szukać mam?</a:t>
            </a:r>
          </a:p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Pomóż mi, bym Go odnalazł </a:t>
            </a:r>
          </a:p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i już nie był sam.</a:t>
            </a:r>
          </a:p>
          <a:p>
            <a:pPr algn="ctr"/>
            <a:endParaRPr lang="pl-PL" sz="3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W modlitwie, w modlitwie mój Chrystus jest.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W modlitwie, w modlitwie, On czeka cię.</a:t>
            </a:r>
          </a:p>
          <a:p>
            <a:pPr algn="ctr"/>
            <a:endParaRPr lang="pl-PL" sz="9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W kościele…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W radości…</a:t>
            </a:r>
          </a:p>
          <a:p>
            <a:endParaRPr lang="pl-PL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26-27.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50-53.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176</Words>
  <Application>Microsoft Office PowerPoint</Application>
  <PresentationFormat>Niestandardowy</PresentationFormat>
  <Paragraphs>41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65</cp:revision>
  <dcterms:created xsi:type="dcterms:W3CDTF">2017-07-14T09:59:13Z</dcterms:created>
  <dcterms:modified xsi:type="dcterms:W3CDTF">2018-03-22T19:57:56Z</dcterms:modified>
</cp:coreProperties>
</file>