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6" r:id="rId5"/>
    <p:sldId id="268" r:id="rId6"/>
    <p:sldId id="269" r:id="rId7"/>
    <p:sldId id="270" r:id="rId8"/>
    <p:sldId id="261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10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263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NOWE POSTANOWIENIA</a:t>
            </a:r>
            <a:endParaRPr lang="pl-PL" sz="4000" b="1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vatican-5946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82925" y="-1960837"/>
            <a:ext cx="14786610" cy="114300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225160"/>
            <a:ext cx="12570940" cy="945931"/>
          </a:xfrm>
          <a:prstGeom prst="rect">
            <a:avLst/>
          </a:prstGeom>
          <a:solidFill>
            <a:schemeClr val="accent1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94138" y="4587766"/>
            <a:ext cx="12586138" cy="18063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NOWE POSTANOWIENIA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church-5957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30010"/>
            <a:ext cx="12287250" cy="921543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198783"/>
            <a:ext cx="3991410" cy="2623929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600" dirty="0">
                <a:solidFill>
                  <a:schemeClr val="bg1"/>
                </a:solidFill>
                <a:latin typeface="Georgia" pitchFamily="18" charset="0"/>
              </a:rPr>
              <a:t>Bóg zaprasza nas, </a:t>
            </a:r>
            <a:endParaRPr lang="pl-PL" sz="36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byśmy </a:t>
            </a:r>
            <a:r>
              <a:rPr lang="pl-PL" sz="3600" dirty="0">
                <a:solidFill>
                  <a:schemeClr val="bg1"/>
                </a:solidFill>
                <a:latin typeface="Georgia" pitchFamily="18" charset="0"/>
              </a:rPr>
              <a:t>byli </a:t>
            </a:r>
          </a:p>
          <a:p>
            <a:r>
              <a:rPr lang="pl-PL" sz="3600" dirty="0">
                <a:solidFill>
                  <a:schemeClr val="bg1"/>
                </a:solidFill>
                <a:latin typeface="Georgia" pitchFamily="18" charset="0"/>
              </a:rPr>
              <a:t>blisko Niego</a:t>
            </a:r>
            <a:endParaRPr lang="pl-PL" sz="36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93682" y="4295113"/>
            <a:ext cx="114983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sky-26674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6176" y="-1793655"/>
            <a:ext cx="13752576" cy="888796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4020207"/>
            <a:ext cx="6274676" cy="1655379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57200" y="4035972"/>
            <a:ext cx="6705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Chce spotykać się </a:t>
            </a:r>
          </a:p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z nami na modlitwie.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catholic-24575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11300" y="-1513874"/>
            <a:ext cx="13703300" cy="914400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542690" y="4225159"/>
            <a:ext cx="5202620" cy="1686909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668814" y="4209392"/>
            <a:ext cx="55231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Zaprasza nas </a:t>
            </a:r>
          </a:p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do swojego domu.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obrane\harvest-16031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5311"/>
            <a:ext cx="12342205" cy="822813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94139" y="1749972"/>
            <a:ext cx="4303986" cy="3436883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57200" y="1907628"/>
            <a:ext cx="670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Z radością odpowiedzmy </a:t>
            </a:r>
          </a:p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na Jego </a:t>
            </a:r>
          </a:p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zaproszenie.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obrane\countryside-21753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6964" y="-969195"/>
            <a:ext cx="15800388" cy="849788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94138" y="268014"/>
            <a:ext cx="11508827" cy="5628289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57200" y="331076"/>
            <a:ext cx="11114690" cy="6163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Jak rozpoznać mam Chrystusa, </a:t>
            </a:r>
          </a:p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gdzie Go szukać mam?</a:t>
            </a:r>
          </a:p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Pomóż mi, bym Go odnalazł </a:t>
            </a:r>
          </a:p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i już nie był sam.</a:t>
            </a:r>
          </a:p>
          <a:p>
            <a:pPr algn="ctr"/>
            <a:endParaRPr lang="pl-PL" sz="32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W modlitwie, w modlitwie mój Chrystus jest.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W modlitwie, w modlitwie, On czeka cię.</a:t>
            </a:r>
          </a:p>
          <a:p>
            <a:pPr algn="ctr"/>
            <a:endParaRPr lang="pl-PL" sz="9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W kościele…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W radości…</a:t>
            </a:r>
          </a:p>
          <a:p>
            <a:endParaRPr lang="pl-PL" sz="32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26-27.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50-53.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176</Words>
  <Application>Microsoft Office PowerPoint</Application>
  <PresentationFormat>Niestandardowy</PresentationFormat>
  <Paragraphs>41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65</cp:revision>
  <dcterms:created xsi:type="dcterms:W3CDTF">2017-07-14T09:59:13Z</dcterms:created>
  <dcterms:modified xsi:type="dcterms:W3CDTF">2018-03-22T19:57:56Z</dcterms:modified>
</cp:coreProperties>
</file>