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64" r:id="rId6"/>
    <p:sldId id="270" r:id="rId7"/>
    <p:sldId id="271" r:id="rId8"/>
    <p:sldId id="272" r:id="rId9"/>
    <p:sldId id="273" r:id="rId10"/>
    <p:sldId id="262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28-45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PARAMENTY LITURGICZNE</a:t>
            </a: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584" y="-419100"/>
            <a:ext cx="12236584" cy="8156074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414867" y="5158017"/>
            <a:ext cx="12801600" cy="794759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367470" y="5331035"/>
            <a:ext cx="11277600" cy="596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NACZYNIA LITURGICZNE</a:t>
            </a:r>
            <a:r>
              <a:rPr lang="pl-PL" sz="6000" b="1" dirty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 </a:t>
            </a:r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CZ. 1</a:t>
            </a: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251"/>
            <a:ext cx="12236584" cy="81560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1320" y="5068830"/>
            <a:ext cx="3043880" cy="8677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995289"/>
            <a:ext cx="4682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KIELICH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55" y="-704855"/>
            <a:ext cx="12750727" cy="8498767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068830"/>
            <a:ext cx="6320480" cy="8677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995289"/>
            <a:ext cx="6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PATENA Z HOSTIĄ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1469244"/>
            <a:ext cx="5038594" cy="3358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678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90505"/>
            <a:ext cx="12545070" cy="836169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068830"/>
            <a:ext cx="5501330" cy="8677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995289"/>
            <a:ext cx="63585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PURYFIKATERZ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417845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584" y="0"/>
            <a:ext cx="12236584" cy="81560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068830"/>
            <a:ext cx="4015430" cy="8677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995289"/>
            <a:ext cx="4986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KORPORAŁ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418286"/>
            <a:ext cx="4257114" cy="3842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44041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4354"/>
            <a:ext cx="12236584" cy="81560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050873"/>
            <a:ext cx="2510480" cy="86774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995289"/>
            <a:ext cx="33105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PALKA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58032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1054"/>
            <a:ext cx="12236584" cy="81560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241851"/>
            <a:ext cx="9482780" cy="74164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61319" y="5120537"/>
            <a:ext cx="963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AMPUŁKI NA WODĘ I WINO</a:t>
            </a:r>
            <a:endParaRPr lang="pl-PL" sz="54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46574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54257"/>
            <a:ext cx="12339413" cy="8224613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1320" y="4686300"/>
            <a:ext cx="7901284" cy="125027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37407" y="4572000"/>
            <a:ext cx="1079156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NACZYNIA DO LAVABO</a:t>
            </a:r>
          </a:p>
          <a:p>
            <a:r>
              <a:rPr lang="pl-PL" sz="2400" b="1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(naczynia i ręczniczek do obmycia rąk)</a:t>
            </a:r>
            <a:endParaRPr lang="pl-PL" sz="2400" b="1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562100" y="628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57167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4653"/>
            <a:ext cx="1089421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134-219.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K. Tomiak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44208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88</Words>
  <Application>Microsoft Office PowerPoint</Application>
  <PresentationFormat>Niestandardowy</PresentationFormat>
  <Paragraphs>27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108</cp:revision>
  <dcterms:created xsi:type="dcterms:W3CDTF">2017-07-14T09:59:13Z</dcterms:created>
  <dcterms:modified xsi:type="dcterms:W3CDTF">2018-02-20T14:10:02Z</dcterms:modified>
</cp:coreProperties>
</file>