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1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66"/>
    <a:srgbClr val="C10B2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645" autoAdjust="0"/>
  </p:normalViewPr>
  <p:slideViewPr>
    <p:cSldViewPr snapToGrid="0">
      <p:cViewPr varScale="1">
        <p:scale>
          <a:sx n="75" d="100"/>
          <a:sy n="75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8983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6733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2145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3511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3819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1065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6865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0436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8471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5409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1123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D21E8-67DD-4C8C-BEED-881BBFE87786}" type="datetimeFigureOut">
              <a:rPr lang="pl-PL" smtClean="0"/>
              <a:pPr/>
              <a:t>2018-02-19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75B65-40A4-4CD6-B80E-202AE05D530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780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1559054"/>
            <a:ext cx="9144000" cy="1655762"/>
          </a:xfrm>
        </p:spPr>
        <p:txBody>
          <a:bodyPr/>
          <a:lstStyle/>
          <a:p>
            <a:r>
              <a:rPr lang="pl-PL" sz="6000" baseline="30000" dirty="0"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PREZENTACJA DLA KLASY 3 </a:t>
            </a:r>
            <a:r>
              <a:rPr lang="pl-PL" sz="6000" baseline="30000" dirty="0" smtClean="0"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SP</a:t>
            </a:r>
          </a:p>
          <a:p>
            <a:r>
              <a:rPr lang="pl-PL" sz="6000" baseline="30000" dirty="0" smtClean="0"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DO LEKCJI 48</a:t>
            </a:r>
          </a:p>
          <a:p>
            <a:endParaRPr lang="pl-PL" sz="6000" baseline="300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676400" y="370093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800" b="1" baseline="30000" dirty="0" smtClean="0">
              <a:latin typeface="Fira Sans" panose="020B0503050000020004" pitchFamily="34" charset="0"/>
              <a:ea typeface="Fira Sans" panose="020B0503050000020004" pitchFamily="34" charset="0"/>
            </a:endParaRPr>
          </a:p>
          <a:p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000368" y="2940908"/>
            <a:ext cx="2199502" cy="90616"/>
          </a:xfrm>
          <a:prstGeom prst="rect">
            <a:avLst/>
          </a:prstGeom>
          <a:solidFill>
            <a:srgbClr val="C10B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28958" y="5642919"/>
            <a:ext cx="1934083" cy="609728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0" y="3606800"/>
            <a:ext cx="1219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latin typeface="Arial" pitchFamily="34" charset="0"/>
                <a:ea typeface="Fira Sans" pitchFamily="34" charset="0"/>
                <a:cs typeface="Arial" pitchFamily="34" charset="0"/>
              </a:rPr>
              <a:t>PRAWDZIWY PRZYJACIEL PANA JEZUSA</a:t>
            </a:r>
          </a:p>
          <a:p>
            <a:pPr algn="ctr"/>
            <a:r>
              <a:rPr lang="pl-PL" sz="3600" b="1" dirty="0" smtClean="0">
                <a:latin typeface="Arial" pitchFamily="34" charset="0"/>
                <a:ea typeface="Fira Sans" pitchFamily="34" charset="0"/>
                <a:cs typeface="Arial" pitchFamily="34" charset="0"/>
              </a:rPr>
              <a:t>JEST APOSTOŁEM</a:t>
            </a:r>
            <a:endParaRPr lang="pl-PL" sz="3600" b="1" dirty="0">
              <a:latin typeface="Arial" pitchFamily="34" charset="0"/>
              <a:ea typeface="Fira San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41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obrane\boys-18444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9478" y="591671"/>
            <a:ext cx="6320346" cy="5540178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5305168" y="6104237"/>
            <a:ext cx="1795848" cy="7661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-250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6103" y="6260756"/>
            <a:ext cx="1445053" cy="433516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763794" y="753034"/>
            <a:ext cx="4970032" cy="1151069"/>
          </a:xfrm>
          <a:prstGeom prst="rect">
            <a:avLst/>
          </a:prstGeom>
          <a:solidFill>
            <a:schemeClr val="accent4">
              <a:lumMod val="60000"/>
              <a:lumOff val="4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882126" y="914401"/>
            <a:ext cx="4808669" cy="110265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6000" b="1" dirty="0" smtClean="0">
                <a:solidFill>
                  <a:srgbClr val="002060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ZOSTAĆ APOSTOŁEM</a:t>
            </a:r>
          </a:p>
          <a:p>
            <a:r>
              <a:rPr lang="pl-PL" sz="6000" b="1" dirty="0" smtClean="0">
                <a:solidFill>
                  <a:srgbClr val="002060"/>
                </a:solidFill>
                <a:latin typeface="Arial" pitchFamily="34" charset="0"/>
                <a:ea typeface="Fira Sans" pitchFamily="34" charset="0"/>
                <a:cs typeface="Arial" pitchFamily="34" charset="0"/>
              </a:rPr>
              <a:t>PANA JEZUSA</a:t>
            </a:r>
            <a:endParaRPr lang="pl-PL" sz="6000" b="1" dirty="0">
              <a:solidFill>
                <a:srgbClr val="002060"/>
              </a:solidFill>
              <a:latin typeface="Arial" pitchFamily="34" charset="0"/>
              <a:ea typeface="Fira Sans" pitchFamily="34" charset="0"/>
              <a:cs typeface="Arial" pitchFamily="34" charset="0"/>
            </a:endParaRPr>
          </a:p>
        </p:txBody>
      </p:sp>
      <p:pic>
        <p:nvPicPr>
          <p:cNvPr id="1027" name="Picture 3" descr="C:\Users\Krzysztof\Desktop\superman-149156_960_7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5885" y="1512476"/>
            <a:ext cx="2926080" cy="173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03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61320" y="6104237"/>
            <a:ext cx="1795848" cy="7661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-250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255" y="6260756"/>
            <a:ext cx="1445053" cy="433516"/>
          </a:xfrm>
          <a:prstGeom prst="rect">
            <a:avLst/>
          </a:prstGeom>
        </p:spPr>
      </p:pic>
      <p:sp>
        <p:nvSpPr>
          <p:cNvPr id="6" name="Schemat blokowy: łącznik 5"/>
          <p:cNvSpPr/>
          <p:nvPr/>
        </p:nvSpPr>
        <p:spPr>
          <a:xfrm>
            <a:off x="11252887" y="6193308"/>
            <a:ext cx="518983" cy="518983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1</a:t>
            </a:r>
          </a:p>
        </p:txBody>
      </p:sp>
      <p:sp>
        <p:nvSpPr>
          <p:cNvPr id="9" name="Prostokąt 8"/>
          <p:cNvSpPr/>
          <p:nvPr/>
        </p:nvSpPr>
        <p:spPr>
          <a:xfrm>
            <a:off x="6390043" y="441065"/>
            <a:ext cx="5023821" cy="3679114"/>
          </a:xfrm>
          <a:prstGeom prst="rect">
            <a:avLst/>
          </a:prstGeom>
          <a:solidFill>
            <a:schemeClr val="accent4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2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443830" y="448235"/>
            <a:ext cx="54003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pl-PL" sz="32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Pan Jezus nazywa swoich</a:t>
            </a:r>
          </a:p>
          <a:p>
            <a:pPr marL="742950" indent="-742950"/>
            <a:r>
              <a:rPr lang="pl-PL" sz="32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uczniów „światłem”. </a:t>
            </a:r>
            <a:r>
              <a:rPr lang="pl-PL" sz="1400" b="1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Mt 5, 14.16</a:t>
            </a:r>
          </a:p>
          <a:p>
            <a:pPr marL="742950" indent="-742950"/>
            <a:r>
              <a:rPr lang="pl-PL" sz="32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Oznacza to, że każdy </a:t>
            </a:r>
          </a:p>
          <a:p>
            <a:pPr marL="742950" indent="-742950"/>
            <a:r>
              <a:rPr lang="pl-PL" sz="32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przyjaciel Pana Jezusa </a:t>
            </a:r>
          </a:p>
          <a:p>
            <a:pPr marL="742950" indent="-742950"/>
            <a:r>
              <a:rPr lang="pl-PL" sz="32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powinien swoimi słowami </a:t>
            </a:r>
          </a:p>
          <a:p>
            <a:pPr marL="742950" indent="-742950"/>
            <a:r>
              <a:rPr lang="pl-PL" sz="32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i uczynkami świadczyć </a:t>
            </a:r>
          </a:p>
          <a:p>
            <a:pPr marL="742950" indent="-742950"/>
            <a:r>
              <a:rPr lang="pl-PL" sz="32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o Panu Bogu.</a:t>
            </a:r>
          </a:p>
        </p:txBody>
      </p:sp>
      <p:pic>
        <p:nvPicPr>
          <p:cNvPr id="2051" name="Picture 3" descr="C:\Users\Krzysztof\Desktop\boy-1454054_960_7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77" y="-158657"/>
            <a:ext cx="58293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9429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Krzysztof\Desktop\sun-312708_960_7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285" y="189023"/>
            <a:ext cx="10698480" cy="5850731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461320" y="6104237"/>
            <a:ext cx="1795848" cy="7661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-250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255" y="6260756"/>
            <a:ext cx="1445053" cy="433516"/>
          </a:xfrm>
          <a:prstGeom prst="rect">
            <a:avLst/>
          </a:prstGeom>
        </p:spPr>
      </p:pic>
      <p:sp>
        <p:nvSpPr>
          <p:cNvPr id="6" name="Schemat blokowy: łącznik 5"/>
          <p:cNvSpPr/>
          <p:nvPr/>
        </p:nvSpPr>
        <p:spPr>
          <a:xfrm>
            <a:off x="11252887" y="6193308"/>
            <a:ext cx="518983" cy="518983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2</a:t>
            </a:r>
            <a:endParaRPr lang="pl-PL" dirty="0">
              <a:solidFill>
                <a:schemeClr val="tx1"/>
              </a:solidFill>
              <a:latin typeface="Arial" pitchFamily="34" charset="0"/>
              <a:ea typeface="Fira Sans" panose="020B0503050000020004" pitchFamily="34" charset="0"/>
              <a:cs typeface="Arial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455839" y="1656678"/>
            <a:ext cx="11393261" cy="3442447"/>
          </a:xfrm>
          <a:prstGeom prst="rect">
            <a:avLst/>
          </a:prstGeom>
          <a:solidFill>
            <a:schemeClr val="accent4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2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0" y="1979407"/>
            <a:ext cx="12192000" cy="280076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742950" indent="-742950" algn="ctr"/>
            <a:r>
              <a:rPr lang="pl-PL" sz="44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My jesteśmy na Ziemi światłem Twym,</a:t>
            </a:r>
          </a:p>
          <a:p>
            <a:pPr marL="742950" indent="-742950" algn="ctr"/>
            <a:r>
              <a:rPr lang="pl-PL" sz="44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my jesteśmy na Ziemi światłem Twym,</a:t>
            </a:r>
          </a:p>
          <a:p>
            <a:pPr marL="742950" indent="-742950" algn="ctr"/>
            <a:r>
              <a:rPr lang="pl-PL" sz="44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aby ludzie widzieli dobre czyny w nas</a:t>
            </a:r>
          </a:p>
          <a:p>
            <a:pPr marL="742950" indent="-742950" algn="ctr"/>
            <a:r>
              <a:rPr lang="pl-PL" sz="4400" dirty="0" smtClean="0">
                <a:solidFill>
                  <a:schemeClr val="accent5">
                    <a:lumMod val="75000"/>
                  </a:schemeClr>
                </a:solidFill>
                <a:latin typeface="Georgia" pitchFamily="18" charset="0"/>
              </a:rPr>
              <a:t>i chwalili Ojca, który w niebie jest!</a:t>
            </a:r>
            <a:endParaRPr lang="pl-PL" sz="4400" dirty="0">
              <a:solidFill>
                <a:schemeClr val="accent5">
                  <a:lumMod val="75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429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61320" y="6104237"/>
            <a:ext cx="1795848" cy="7661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-250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255" y="6260756"/>
            <a:ext cx="1445053" cy="433516"/>
          </a:xfrm>
          <a:prstGeom prst="rect">
            <a:avLst/>
          </a:prstGeom>
        </p:spPr>
      </p:pic>
      <p:sp>
        <p:nvSpPr>
          <p:cNvPr id="6" name="Schemat blokowy: łącznik 5"/>
          <p:cNvSpPr/>
          <p:nvPr/>
        </p:nvSpPr>
        <p:spPr>
          <a:xfrm>
            <a:off x="11252887" y="6193308"/>
            <a:ext cx="518983" cy="518983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3</a:t>
            </a:r>
            <a:endParaRPr lang="pl-PL" dirty="0">
              <a:solidFill>
                <a:schemeClr val="tx1"/>
              </a:solidFill>
              <a:latin typeface="Arial" pitchFamily="34" charset="0"/>
              <a:ea typeface="Fira Sans" panose="020B0503050000020004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32255" y="678027"/>
            <a:ext cx="1089421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baseline="30000" dirty="0"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BIBLIOGRAFIA</a:t>
            </a:r>
            <a:endParaRPr lang="pl-PL" sz="4000" baseline="30000" dirty="0">
              <a:latin typeface="Arial" pitchFamily="34" charset="0"/>
              <a:ea typeface="Fira Sans" panose="020B0503050000020004" pitchFamily="34" charset="0"/>
              <a:cs typeface="Arial" pitchFamily="34" charset="0"/>
            </a:endParaRPr>
          </a:p>
          <a:p>
            <a:r>
              <a:rPr lang="pl-PL" sz="2400" i="1" dirty="0" smtClean="0">
                <a:latin typeface="Arial" pitchFamily="34" charset="0"/>
                <a:ea typeface="Fira Sans" pitchFamily="34" charset="0"/>
                <a:cs typeface="Arial" pitchFamily="34" charset="0"/>
              </a:rPr>
              <a:t>Przyjmujemy Pana Jezusa. Podręcznik dla klasy trzeciej szkoły podstawowej</a:t>
            </a:r>
            <a:r>
              <a:rPr lang="pl-PL" sz="2400" dirty="0" smtClean="0">
                <a:latin typeface="Arial" pitchFamily="34" charset="0"/>
                <a:ea typeface="Fira Sans" pitchFamily="34" charset="0"/>
                <a:cs typeface="Arial" pitchFamily="34" charset="0"/>
              </a:rPr>
              <a:t>, red. ks. prof. J. Szpet, D. Jackowiak. Wydawnictwo Święty Wojciech, Poznań 2013, s. 130-131.</a:t>
            </a:r>
          </a:p>
          <a:p>
            <a:endParaRPr lang="pl-PL" sz="2400" dirty="0" smtClean="0">
              <a:latin typeface="Arial" pitchFamily="34" charset="0"/>
              <a:ea typeface="Fira Sans" pitchFamily="34" charset="0"/>
              <a:cs typeface="Arial" pitchFamily="34" charset="0"/>
            </a:endParaRPr>
          </a:p>
          <a:p>
            <a:r>
              <a:rPr lang="pl-PL" sz="2400" i="1" dirty="0" smtClean="0">
                <a:latin typeface="Arial" pitchFamily="34" charset="0"/>
                <a:ea typeface="Fira Sans" pitchFamily="34" charset="0"/>
                <a:cs typeface="Arial" pitchFamily="34" charset="0"/>
              </a:rPr>
              <a:t>Przyjmujemy Pana Jezusa. Poradnik metodyczny. Trzecia klasa szkoły podstawowej</a:t>
            </a:r>
            <a:r>
              <a:rPr lang="pl-PL" sz="2400" dirty="0" smtClean="0">
                <a:latin typeface="Arial" pitchFamily="34" charset="0"/>
                <a:ea typeface="Fira Sans" pitchFamily="34" charset="0"/>
                <a:cs typeface="Arial" pitchFamily="34" charset="0"/>
              </a:rPr>
              <a:t>, red. ks. prof. J. Szpet, D. Jackowiak. Wydawnictwo Święty Wojciech, Poznań 2013, s. 229-231.</a:t>
            </a:r>
          </a:p>
          <a:p>
            <a:endParaRPr lang="pl-PL" sz="2400" dirty="0" smtClean="0">
              <a:latin typeface="Arial" pitchFamily="34" charset="0"/>
              <a:ea typeface="Fira Sans" pitchFamily="34" charset="0"/>
              <a:cs typeface="Arial" pitchFamily="34" charset="0"/>
            </a:endParaRPr>
          </a:p>
          <a:p>
            <a:endParaRPr lang="pl-PL" sz="4000" baseline="30000" dirty="0">
              <a:latin typeface="Arial" pitchFamily="34" charset="0"/>
              <a:ea typeface="Fira Sans" panose="020B0503050000020004" pitchFamily="34" charset="0"/>
              <a:cs typeface="Arial" pitchFamily="34" charset="0"/>
            </a:endParaRPr>
          </a:p>
          <a:p>
            <a:r>
              <a:rPr lang="pl-PL" sz="4000" b="1" baseline="30000" dirty="0" smtClean="0"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FOTOGRAFIE</a:t>
            </a:r>
            <a:endParaRPr lang="pl-PL" sz="3200" baseline="30000" dirty="0">
              <a:latin typeface="Arial" pitchFamily="34" charset="0"/>
              <a:ea typeface="Fira Sans" panose="020B0503050000020004" pitchFamily="34" charset="0"/>
              <a:cs typeface="Arial" pitchFamily="34" charset="0"/>
            </a:endParaRPr>
          </a:p>
          <a:p>
            <a:r>
              <a:rPr lang="pl-PL" sz="3200" baseline="30000" dirty="0" err="1" smtClean="0">
                <a:latin typeface="Arial" pitchFamily="34" charset="0"/>
                <a:ea typeface="Fira Sans" panose="020B0503050000020004" pitchFamily="34" charset="0"/>
                <a:cs typeface="Arial" pitchFamily="34" charset="0"/>
              </a:rPr>
              <a:t>pixabay.com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6989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157</Words>
  <Application>Microsoft Office PowerPoint</Application>
  <PresentationFormat>Niestandardowy</PresentationFormat>
  <Paragraphs>28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Slajd 1</vt:lpstr>
      <vt:lpstr>Slajd 2</vt:lpstr>
      <vt:lpstr>Slajd 3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Witczak</dc:creator>
  <cp:lastModifiedBy>Krzysztof Tomiak</cp:lastModifiedBy>
  <cp:revision>109</cp:revision>
  <dcterms:created xsi:type="dcterms:W3CDTF">2017-07-14T09:59:13Z</dcterms:created>
  <dcterms:modified xsi:type="dcterms:W3CDTF">2018-02-19T15:41:41Z</dcterms:modified>
</cp:coreProperties>
</file>