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9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PRAWDZIWY PRZYJACIEL PANA JEZUSA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JEST APOSTOŁEM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boys-18444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9478" y="591671"/>
            <a:ext cx="6320346" cy="554017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763794" y="753034"/>
            <a:ext cx="4970032" cy="1151069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882126" y="914401"/>
            <a:ext cx="4808669" cy="110265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ZOSTAĆ APOSTOŁEM</a:t>
            </a:r>
          </a:p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PANA JEZUSA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1027" name="Picture 3" descr="C:\Users\Krzysztof\Desktop\superman-149156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5885" y="1512476"/>
            <a:ext cx="2926080" cy="1731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6390043" y="441065"/>
            <a:ext cx="5023821" cy="367911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443830" y="448235"/>
            <a:ext cx="540033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Pan Jezus nazywa swoich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uczniów „światłem”. </a:t>
            </a:r>
            <a:r>
              <a:rPr lang="pl-PL" sz="14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Mt 5, 14.16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Oznacza to, że każdy 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przyjaciel Pana Jezusa 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powinien swoimi słowami 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uczynkami świadczyć 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o Panu Bogu.</a:t>
            </a:r>
          </a:p>
        </p:txBody>
      </p:sp>
      <p:pic>
        <p:nvPicPr>
          <p:cNvPr id="2051" name="Picture 3" descr="C:\Users\Krzysztof\Desktop\boy-1454054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77" y="-158657"/>
            <a:ext cx="58293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Krzysztof\Desktop\sun-312708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285" y="189023"/>
            <a:ext cx="10698480" cy="585073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1656678"/>
            <a:ext cx="11393261" cy="344244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0" y="1979407"/>
            <a:ext cx="12192000" cy="280076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742950" indent="-742950" algn="ctr"/>
            <a:r>
              <a:rPr lang="pl-PL" sz="4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My jesteśmy na Ziemi światłem Twym,</a:t>
            </a:r>
          </a:p>
          <a:p>
            <a:pPr marL="742950" indent="-742950" algn="ctr"/>
            <a:r>
              <a:rPr lang="pl-PL" sz="4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my jesteśmy na Ziemi światłem Twym,</a:t>
            </a:r>
          </a:p>
          <a:p>
            <a:pPr marL="742950" indent="-742950" algn="ctr"/>
            <a:r>
              <a:rPr lang="pl-PL" sz="4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aby ludzie widzieli dobre czyny w nas</a:t>
            </a:r>
          </a:p>
          <a:p>
            <a:pPr marL="742950" indent="-742950" algn="ctr"/>
            <a:r>
              <a:rPr lang="pl-PL" sz="4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chwalili Ojca, który w niebie jest!</a:t>
            </a:r>
            <a:endParaRPr lang="pl-PL" sz="44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130-131.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229-231.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157</Words>
  <Application>Microsoft Office PowerPoint</Application>
  <PresentationFormat>Niestandardowy</PresentationFormat>
  <Paragraphs>28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109</cp:revision>
  <dcterms:created xsi:type="dcterms:W3CDTF">2017-07-14T09:59:13Z</dcterms:created>
  <dcterms:modified xsi:type="dcterms:W3CDTF">2018-02-19T15:41:41Z</dcterms:modified>
</cp:coreProperties>
</file>