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1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66"/>
    <a:srgbClr val="C10B2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645" autoAdjust="0"/>
  </p:normalViewPr>
  <p:slideViewPr>
    <p:cSldViewPr snapToGrid="0">
      <p:cViewPr varScale="1">
        <p:scale>
          <a:sx n="75" d="100"/>
          <a:sy n="75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8983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6733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2145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3511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3819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1065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2018-02-19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6865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2018-02-19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0436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2018-02-19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8471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5409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1123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D21E8-67DD-4C8C-BEED-881BBFE87786}" type="datetimeFigureOut">
              <a:rPr lang="pl-PL" smtClean="0"/>
              <a:pPr/>
              <a:t>2018-02-19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780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1559054"/>
            <a:ext cx="9144000" cy="1655762"/>
          </a:xfrm>
        </p:spPr>
        <p:txBody>
          <a:bodyPr/>
          <a:lstStyle/>
          <a:p>
            <a:r>
              <a:rPr lang="pl-PL" sz="6000" baseline="30000" dirty="0"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PREZENTACJA DLA KLASY 3 </a:t>
            </a:r>
            <a:r>
              <a:rPr lang="pl-PL" sz="6000" baseline="30000" dirty="0" smtClean="0"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SP</a:t>
            </a:r>
          </a:p>
          <a:p>
            <a:r>
              <a:rPr lang="pl-PL" sz="6000" baseline="30000" dirty="0" smtClean="0"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DO LEKCJI 47</a:t>
            </a:r>
          </a:p>
          <a:p>
            <a:endParaRPr lang="pl-PL" sz="6000" baseline="300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676400" y="3700936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800" b="1" baseline="300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000368" y="2940908"/>
            <a:ext cx="2199502" cy="90616"/>
          </a:xfrm>
          <a:prstGeom prst="rect">
            <a:avLst/>
          </a:prstGeom>
          <a:solidFill>
            <a:srgbClr val="C10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28958" y="5642919"/>
            <a:ext cx="1934083" cy="609728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0" y="3606800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latin typeface="Arial" pitchFamily="34" charset="0"/>
                <a:ea typeface="Fira Sans" pitchFamily="34" charset="0"/>
                <a:cs typeface="Arial" pitchFamily="34" charset="0"/>
              </a:rPr>
              <a:t>PRAWDZIWY PRZYJACIEL JEST WIERNY</a:t>
            </a:r>
            <a:endParaRPr lang="pl-PL" sz="3600" b="1" dirty="0">
              <a:latin typeface="Arial" pitchFamily="34" charset="0"/>
              <a:ea typeface="Fira San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41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obrane\friend-27827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1403" y="-333488"/>
            <a:ext cx="6400160" cy="6400160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5305168" y="6104237"/>
            <a:ext cx="1795848" cy="7661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-250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76103" y="6260756"/>
            <a:ext cx="1445053" cy="433516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634701" y="5303520"/>
            <a:ext cx="10714616" cy="634702"/>
          </a:xfrm>
          <a:prstGeom prst="rect">
            <a:avLst/>
          </a:prstGeom>
          <a:solidFill>
            <a:schemeClr val="accent4">
              <a:lumMod val="60000"/>
              <a:lumOff val="4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399743" y="5420446"/>
            <a:ext cx="11277600" cy="596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6000" b="1" dirty="0" smtClean="0">
                <a:solidFill>
                  <a:srgbClr val="002060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PRAWDZIWY PRZYJACIEL JEST WIERNY</a:t>
            </a:r>
            <a:endParaRPr lang="pl-PL" sz="6000" b="1" dirty="0">
              <a:solidFill>
                <a:srgbClr val="002060"/>
              </a:solidFill>
              <a:latin typeface="Arial" pitchFamily="34" charset="0"/>
              <a:ea typeface="Fira Sans" pitchFamily="34" charset="0"/>
              <a:cs typeface="Arial" pitchFamily="34" charset="0"/>
            </a:endParaRPr>
          </a:p>
        </p:txBody>
      </p:sp>
      <p:pic>
        <p:nvPicPr>
          <p:cNvPr id="1028" name="Picture 4" descr="C:\Users\Krzysztof\Desktop\jesus-christ-2651816_960_7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84015" y="2108861"/>
            <a:ext cx="2406206" cy="30279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603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rzysztof\Desktop\church-31328_960_7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527" y="258183"/>
            <a:ext cx="9144000" cy="6353176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461320" y="6104237"/>
            <a:ext cx="1795848" cy="7661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-250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255" y="6260756"/>
            <a:ext cx="1445053" cy="433516"/>
          </a:xfrm>
          <a:prstGeom prst="rect">
            <a:avLst/>
          </a:prstGeom>
        </p:spPr>
      </p:pic>
      <p:sp>
        <p:nvSpPr>
          <p:cNvPr id="6" name="Schemat blokowy: łącznik 5"/>
          <p:cNvSpPr/>
          <p:nvPr/>
        </p:nvSpPr>
        <p:spPr>
          <a:xfrm>
            <a:off x="11252887" y="6193308"/>
            <a:ext cx="518983" cy="518983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1</a:t>
            </a:r>
          </a:p>
        </p:txBody>
      </p:sp>
      <p:sp>
        <p:nvSpPr>
          <p:cNvPr id="9" name="Prostokąt 8"/>
          <p:cNvSpPr/>
          <p:nvPr/>
        </p:nvSpPr>
        <p:spPr>
          <a:xfrm>
            <a:off x="7067773" y="441065"/>
            <a:ext cx="4701093" cy="4023360"/>
          </a:xfrm>
          <a:prstGeom prst="rect">
            <a:avLst/>
          </a:prstGeom>
          <a:solidFill>
            <a:schemeClr val="accent4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2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443830" y="448235"/>
            <a:ext cx="540033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pl-PL" sz="32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       Będziemy prawdziwymi przyjaciółmi Pana Boga, gdy pozostaniemy Mu wierni w każdej chwili naszego życia. </a:t>
            </a:r>
          </a:p>
          <a:p>
            <a:pPr marL="742950" indent="-742950"/>
            <a:r>
              <a:rPr lang="pl-PL" sz="32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        Gdy czynić będziemy </a:t>
            </a:r>
          </a:p>
          <a:p>
            <a:pPr marL="742950" indent="-742950"/>
            <a:r>
              <a:rPr lang="pl-PL" sz="32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        to wszystko, czego nas Chrystus nauczył.</a:t>
            </a:r>
          </a:p>
        </p:txBody>
      </p:sp>
    </p:spTree>
    <p:extLst>
      <p:ext uri="{BB962C8B-B14F-4D97-AF65-F5344CB8AC3E}">
        <p14:creationId xmlns:p14="http://schemas.microsoft.com/office/powerpoint/2010/main" xmlns="" val="269429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rzysztof\Desktop\jesus-156722_960_7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8334" y="182879"/>
            <a:ext cx="3654171" cy="6309360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461320" y="6104237"/>
            <a:ext cx="1795848" cy="7661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-250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255" y="6260756"/>
            <a:ext cx="1445053" cy="433516"/>
          </a:xfrm>
          <a:prstGeom prst="rect">
            <a:avLst/>
          </a:prstGeom>
        </p:spPr>
      </p:pic>
      <p:sp>
        <p:nvSpPr>
          <p:cNvPr id="6" name="Schemat blokowy: łącznik 5"/>
          <p:cNvSpPr/>
          <p:nvPr/>
        </p:nvSpPr>
        <p:spPr>
          <a:xfrm>
            <a:off x="11252887" y="6193308"/>
            <a:ext cx="518983" cy="518983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2</a:t>
            </a:r>
            <a:endParaRPr lang="pl-PL" dirty="0">
              <a:solidFill>
                <a:schemeClr val="tx1"/>
              </a:solidFill>
              <a:latin typeface="Arial" pitchFamily="34" charset="0"/>
              <a:ea typeface="Fira Sans" panose="020B0503050000020004" pitchFamily="34" charset="0"/>
              <a:cs typeface="Arial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455839" y="839096"/>
            <a:ext cx="11393261" cy="4733365"/>
          </a:xfrm>
          <a:prstGeom prst="rect">
            <a:avLst/>
          </a:prstGeom>
          <a:solidFill>
            <a:schemeClr val="accent4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2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48640" y="1075765"/>
            <a:ext cx="11643360" cy="501196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742950" indent="-742950"/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1. Jezus przez życie mnie wiedzie, </a:t>
            </a:r>
          </a:p>
          <a:p>
            <a:pPr marL="742950" indent="-742950"/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daje mi silne swe dłonie. </a:t>
            </a:r>
          </a:p>
          <a:p>
            <a:pPr marL="742950" indent="-742950"/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Kroczy przede mną na przedzie </a:t>
            </a:r>
          </a:p>
          <a:p>
            <a:pPr marL="742950" indent="-742950"/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i drogę wskazuje mi wciąż. </a:t>
            </a:r>
          </a:p>
          <a:p>
            <a:pPr marL="742950" indent="-742950"/>
            <a:endParaRPr lang="pl-PL" sz="2800" dirty="0" smtClean="0">
              <a:solidFill>
                <a:schemeClr val="accent5">
                  <a:lumMod val="75000"/>
                </a:schemeClr>
              </a:solidFill>
              <a:latin typeface="Georgia" pitchFamily="18" charset="0"/>
            </a:endParaRPr>
          </a:p>
          <a:p>
            <a:pPr marL="742950" indent="-742950"/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Ref.: Jezus jest mym Przyjacielem, </a:t>
            </a:r>
          </a:p>
          <a:p>
            <a:pPr marL="742950" indent="-742950"/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Jezus jest Obrońcą mym. </a:t>
            </a:r>
          </a:p>
          <a:p>
            <a:pPr marL="742950" indent="-742950"/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Jezus jest mym Zbawicielem, </a:t>
            </a:r>
          </a:p>
          <a:p>
            <a:pPr marL="742950" indent="-742950"/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zawsze chcę przebywać z Nim. </a:t>
            </a:r>
          </a:p>
          <a:p>
            <a:pPr marL="742950" indent="-742950"/>
            <a:endParaRPr lang="pl-PL" sz="2800" dirty="0" smtClean="0">
              <a:solidFill>
                <a:schemeClr val="accent5">
                  <a:lumMod val="75000"/>
                </a:schemeClr>
              </a:solidFill>
              <a:latin typeface="Georgia" pitchFamily="18" charset="0"/>
            </a:endParaRPr>
          </a:p>
          <a:p>
            <a:pPr marL="742950" indent="-742950"/>
            <a:endParaRPr lang="pl-PL" sz="2800" dirty="0" smtClean="0">
              <a:solidFill>
                <a:schemeClr val="accent5">
                  <a:lumMod val="75000"/>
                </a:schemeClr>
              </a:solidFill>
              <a:latin typeface="Georgia" pitchFamily="18" charset="0"/>
            </a:endParaRPr>
          </a:p>
          <a:p>
            <a:pPr marL="742950" indent="-742950"/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2. On mnie obdarzył pokojem, </a:t>
            </a:r>
          </a:p>
          <a:p>
            <a:pPr marL="742950" indent="-742950"/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duszę nieczułą poruszył. </a:t>
            </a:r>
          </a:p>
          <a:p>
            <a:pPr marL="742950" indent="-742950"/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Miłość i radość dał swoją </a:t>
            </a:r>
          </a:p>
          <a:p>
            <a:pPr marL="742950" indent="-742950"/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i w serce nadzieję mi wlał. </a:t>
            </a:r>
          </a:p>
          <a:p>
            <a:pPr marL="742950" indent="-742950"/>
            <a:endParaRPr lang="pl-PL" sz="2800" dirty="0" smtClean="0">
              <a:solidFill>
                <a:schemeClr val="accent5">
                  <a:lumMod val="75000"/>
                </a:schemeClr>
              </a:solidFill>
              <a:latin typeface="Georgia" pitchFamily="18" charset="0"/>
            </a:endParaRPr>
          </a:p>
          <a:p>
            <a:pPr marL="742950" indent="-742950"/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3. Krzyża ciężkiego ramiona </a:t>
            </a:r>
          </a:p>
          <a:p>
            <a:pPr marL="742950" indent="-742950"/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gniotły Mu barki straszliwie. </a:t>
            </a:r>
          </a:p>
          <a:p>
            <a:pPr marL="742950" indent="-742950"/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Potem za grzechy me skonał, </a:t>
            </a:r>
          </a:p>
          <a:p>
            <a:pPr marL="742950" indent="-742950"/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bym jeszcze zbawienie mógł mieć.</a:t>
            </a:r>
            <a:endParaRPr lang="pl-PL" sz="2800" dirty="0">
              <a:solidFill>
                <a:schemeClr val="accent5">
                  <a:lumMod val="75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429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61320" y="6104237"/>
            <a:ext cx="1795848" cy="7661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-250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255" y="6260756"/>
            <a:ext cx="1445053" cy="433516"/>
          </a:xfrm>
          <a:prstGeom prst="rect">
            <a:avLst/>
          </a:prstGeom>
        </p:spPr>
      </p:pic>
      <p:sp>
        <p:nvSpPr>
          <p:cNvPr id="6" name="Schemat blokowy: łącznik 5"/>
          <p:cNvSpPr/>
          <p:nvPr/>
        </p:nvSpPr>
        <p:spPr>
          <a:xfrm>
            <a:off x="11252887" y="6193308"/>
            <a:ext cx="518983" cy="518983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3</a:t>
            </a:r>
            <a:endParaRPr lang="pl-PL" dirty="0">
              <a:solidFill>
                <a:schemeClr val="tx1"/>
              </a:solidFill>
              <a:latin typeface="Arial" pitchFamily="34" charset="0"/>
              <a:ea typeface="Fira Sans" panose="020B0503050000020004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32255" y="678027"/>
            <a:ext cx="108942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baseline="30000" dirty="0"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BIBLIOGRAFIA</a:t>
            </a:r>
            <a:endParaRPr lang="pl-PL" sz="4000" baseline="30000" dirty="0">
              <a:latin typeface="Arial" pitchFamily="34" charset="0"/>
              <a:ea typeface="Fira Sans" panose="020B0503050000020004" pitchFamily="34" charset="0"/>
              <a:cs typeface="Arial" pitchFamily="34" charset="0"/>
            </a:endParaRPr>
          </a:p>
          <a:p>
            <a:r>
              <a:rPr lang="pl-PL" sz="2400" i="1" dirty="0" smtClean="0">
                <a:latin typeface="Arial" pitchFamily="34" charset="0"/>
                <a:ea typeface="Fira Sans" pitchFamily="34" charset="0"/>
                <a:cs typeface="Arial" pitchFamily="34" charset="0"/>
              </a:rPr>
              <a:t>Przyjmujemy Pana Jezusa. Podręcznik dla klasy trzeciej szkoły podstawowej</a:t>
            </a:r>
            <a:r>
              <a:rPr lang="pl-PL" sz="2400" dirty="0" smtClean="0">
                <a:latin typeface="Arial" pitchFamily="34" charset="0"/>
                <a:ea typeface="Fira Sans" pitchFamily="34" charset="0"/>
                <a:cs typeface="Arial" pitchFamily="34" charset="0"/>
              </a:rPr>
              <a:t>, red. ks. prof. J. Szpet, D. Jackowiak. Wydawnictwo Święty Wojciech, Poznań 2013, s. 128-129.</a:t>
            </a:r>
          </a:p>
          <a:p>
            <a:endParaRPr lang="pl-PL" sz="2400" dirty="0" smtClean="0">
              <a:latin typeface="Arial" pitchFamily="34" charset="0"/>
              <a:ea typeface="Fira Sans" pitchFamily="34" charset="0"/>
              <a:cs typeface="Arial" pitchFamily="34" charset="0"/>
            </a:endParaRPr>
          </a:p>
          <a:p>
            <a:r>
              <a:rPr lang="pl-PL" sz="2400" i="1" dirty="0" smtClean="0">
                <a:latin typeface="Arial" pitchFamily="34" charset="0"/>
                <a:ea typeface="Fira Sans" pitchFamily="34" charset="0"/>
                <a:cs typeface="Arial" pitchFamily="34" charset="0"/>
              </a:rPr>
              <a:t>Przyjmujemy Pana Jezusa. Poradnik metodyczny. Trzecia klasa szkoły podstawowej</a:t>
            </a:r>
            <a:r>
              <a:rPr lang="pl-PL" sz="2400" dirty="0" smtClean="0">
                <a:latin typeface="Arial" pitchFamily="34" charset="0"/>
                <a:ea typeface="Fira Sans" pitchFamily="34" charset="0"/>
                <a:cs typeface="Arial" pitchFamily="34" charset="0"/>
              </a:rPr>
              <a:t>, red. ks. prof. J. Szpet, D. Jackowiak. Wydawnictwo Święty Wojciech, Poznań 2013, s. 224-228.</a:t>
            </a:r>
          </a:p>
          <a:p>
            <a:endParaRPr lang="pl-PL" sz="2400" dirty="0" smtClean="0">
              <a:latin typeface="Arial" pitchFamily="34" charset="0"/>
              <a:ea typeface="Fira Sans" pitchFamily="34" charset="0"/>
              <a:cs typeface="Arial" pitchFamily="34" charset="0"/>
            </a:endParaRPr>
          </a:p>
          <a:p>
            <a:r>
              <a:rPr lang="pl-PL" sz="2400" i="1" dirty="0" err="1" smtClean="0">
                <a:latin typeface="Arial" pitchFamily="34" charset="0"/>
                <a:ea typeface="Fira Sans" pitchFamily="34" charset="0"/>
                <a:cs typeface="Arial" pitchFamily="34" charset="0"/>
              </a:rPr>
              <a:t>Abba-Ojcze</a:t>
            </a:r>
            <a:r>
              <a:rPr lang="pl-PL" sz="2400" i="1" dirty="0" smtClean="0">
                <a:latin typeface="Arial" pitchFamily="34" charset="0"/>
                <a:ea typeface="Fira Sans" pitchFamily="34" charset="0"/>
                <a:cs typeface="Arial" pitchFamily="34" charset="0"/>
              </a:rPr>
              <a:t>. Pieśni i piosenki religijne</a:t>
            </a:r>
            <a:r>
              <a:rPr lang="pl-PL" sz="2400" dirty="0" smtClean="0">
                <a:latin typeface="Arial" pitchFamily="34" charset="0"/>
                <a:ea typeface="Fira Sans" pitchFamily="34" charset="0"/>
                <a:cs typeface="Arial" pitchFamily="34" charset="0"/>
              </a:rPr>
              <a:t>. ks. H. Chamski. Wydawnictwo Hejnał, Płock 2004, s. 767. </a:t>
            </a:r>
          </a:p>
          <a:p>
            <a:endParaRPr lang="pl-PL" sz="4000" baseline="30000" dirty="0">
              <a:latin typeface="Arial" pitchFamily="34" charset="0"/>
              <a:ea typeface="Fira Sans" panose="020B0503050000020004" pitchFamily="34" charset="0"/>
              <a:cs typeface="Arial" pitchFamily="34" charset="0"/>
            </a:endParaRPr>
          </a:p>
          <a:p>
            <a:r>
              <a:rPr lang="pl-PL" sz="4000" b="1" baseline="30000" dirty="0" smtClean="0"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FOTOGRAFIE</a:t>
            </a:r>
            <a:endParaRPr lang="pl-PL" sz="3200" baseline="30000" dirty="0">
              <a:latin typeface="Arial" pitchFamily="34" charset="0"/>
              <a:ea typeface="Fira Sans" panose="020B0503050000020004" pitchFamily="34" charset="0"/>
              <a:cs typeface="Arial" pitchFamily="34" charset="0"/>
            </a:endParaRPr>
          </a:p>
          <a:p>
            <a:r>
              <a:rPr lang="pl-PL" sz="3200" baseline="30000" dirty="0" err="1" smtClean="0"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pixabay.com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6989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241</Words>
  <Application>Microsoft Office PowerPoint</Application>
  <PresentationFormat>Niestandardowy</PresentationFormat>
  <Paragraphs>39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Slajd 1</vt:lpstr>
      <vt:lpstr>Slajd 2</vt:lpstr>
      <vt:lpstr>Slajd 3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Witczak</dc:creator>
  <cp:lastModifiedBy>Krzysztof Tomiak</cp:lastModifiedBy>
  <cp:revision>105</cp:revision>
  <dcterms:created xsi:type="dcterms:W3CDTF">2017-07-14T09:59:13Z</dcterms:created>
  <dcterms:modified xsi:type="dcterms:W3CDTF">2018-02-19T15:38:58Z</dcterms:modified>
</cp:coreProperties>
</file>