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9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66"/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5" d="100"/>
          <a:sy n="75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2018-02-19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47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0" y="3606800"/>
            <a:ext cx="1219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PRAWDZIWY PRZYJACIEL JEST WIERNY</a:t>
            </a:r>
            <a:endParaRPr lang="pl-PL" sz="36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friend-27827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1403" y="-333488"/>
            <a:ext cx="6400160" cy="64001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634701" y="5303520"/>
            <a:ext cx="10714616" cy="634702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399743" y="5420446"/>
            <a:ext cx="11277600" cy="596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PRAWDZIWY PRZYJACIEL JEST WIERNY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1028" name="Picture 4" descr="C:\Users\Krzysztof\Desktop\jesus-christ-2651816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84015" y="2108861"/>
            <a:ext cx="2406206" cy="30279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zysztof\Desktop\church-31328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527" y="258183"/>
            <a:ext cx="9144000" cy="635317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9" name="Prostokąt 8"/>
          <p:cNvSpPr/>
          <p:nvPr/>
        </p:nvSpPr>
        <p:spPr>
          <a:xfrm>
            <a:off x="7067773" y="441065"/>
            <a:ext cx="4701093" cy="4023360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443830" y="448235"/>
            <a:ext cx="540033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      Będziemy prawdziwymi przyjaciółmi Pana Boga, gdy pozostaniemy Mu wierni w każdej chwili naszego życia. 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       Gdy czynić będziemy </a:t>
            </a:r>
          </a:p>
          <a:p>
            <a:pPr marL="742950" indent="-742950"/>
            <a:r>
              <a:rPr lang="pl-PL" sz="32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        to wszystko, czego nas Chrystus nauczył.</a:t>
            </a: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zysztof\Desktop\jesus-156722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334" y="182879"/>
            <a:ext cx="3654171" cy="63093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5839" y="839096"/>
            <a:ext cx="11393261" cy="4733365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48640" y="1075765"/>
            <a:ext cx="11643360" cy="501196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1. Jezus przez życie mnie wiedzie,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daje mi silne swe dłonie.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Kroczy przede mną na przedzie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drogę wskazuje mi wciąż. </a:t>
            </a:r>
          </a:p>
          <a:p>
            <a:pPr marL="742950" indent="-742950"/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Ref.: Jezus jest mym Przyjacielem,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Jezus jest Obrońcą mym.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Jezus jest mym Zbawicielem,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zawsze chcę przebywać z Nim. </a:t>
            </a:r>
          </a:p>
          <a:p>
            <a:pPr marL="742950" indent="-742950"/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pPr marL="742950" indent="-742950"/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2. On mnie obdarzył pokojem,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duszę nieczułą poruszył.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Miłość i radość dał swoją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i w serce nadzieję mi wlał. </a:t>
            </a:r>
          </a:p>
          <a:p>
            <a:pPr marL="742950" indent="-742950"/>
            <a:endParaRPr lang="pl-PL" sz="2800" dirty="0" smtClean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3. Krzyża ciężkiego ramiona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gniotły Mu barki straszliwie.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Potem za grzechy me skonał, </a:t>
            </a:r>
          </a:p>
          <a:p>
            <a:pPr marL="742950" indent="-742950"/>
            <a:r>
              <a:rPr lang="pl-PL" sz="2800" dirty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rPr>
              <a:t>bym jeszcze zbawienie mógł mieć.</a:t>
            </a:r>
            <a:endParaRPr lang="pl-PL" sz="2800" dirty="0">
              <a:solidFill>
                <a:schemeClr val="accent5">
                  <a:lumMod val="75000"/>
                </a:schemeClr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128-129.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224-228.</a:t>
            </a:r>
          </a:p>
          <a:p>
            <a:endParaRPr lang="pl-PL" sz="24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err="1" smtClean="0">
                <a:latin typeface="Arial" pitchFamily="34" charset="0"/>
                <a:ea typeface="Fira Sans" pitchFamily="34" charset="0"/>
                <a:cs typeface="Arial" pitchFamily="34" charset="0"/>
              </a:rPr>
              <a:t>Abba-Ojcze</a:t>
            </a:r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 Pieśni i piosenki religijne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. ks. H. Chamski. Wydawnictwo Hejnał, Płock 2004, s. 767. 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241</Words>
  <Application>Microsoft Office PowerPoint</Application>
  <PresentationFormat>Niestandardowy</PresentationFormat>
  <Paragraphs>39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105</cp:revision>
  <dcterms:created xsi:type="dcterms:W3CDTF">2017-07-14T09:59:13Z</dcterms:created>
  <dcterms:modified xsi:type="dcterms:W3CDTF">2018-02-19T15:38:58Z</dcterms:modified>
</cp:coreProperties>
</file>