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1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C10B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645" autoAdjust="0"/>
  </p:normalViewPr>
  <p:slideViewPr>
    <p:cSldViewPr snapToGrid="0">
      <p:cViewPr varScale="1">
        <p:scale>
          <a:sx n="75" d="100"/>
          <a:sy n="75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3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46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676400" y="370093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800" b="1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0" y="360680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MAMY ŚWIADCZYĆ O BOGU </a:t>
            </a:r>
            <a:endParaRPr lang="pl-PL" sz="3600" b="1" dirty="0"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obrane\vatican-594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0513" y="-1725267"/>
            <a:ext cx="12938284" cy="1000125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301748" y="4900118"/>
            <a:ext cx="9409044" cy="677719"/>
          </a:xfrm>
          <a:prstGeom prst="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6" name="Podtytuł 2"/>
          <p:cNvSpPr txBox="1">
            <a:spLocks/>
          </p:cNvSpPr>
          <p:nvPr/>
        </p:nvSpPr>
        <p:spPr>
          <a:xfrm>
            <a:off x="367470" y="5076202"/>
            <a:ext cx="11277600" cy="596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dirty="0" smtClean="0">
                <a:solidFill>
                  <a:srgbClr val="002060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MAMY ŚWIADCZYĆ O BOGU</a:t>
            </a:r>
            <a:endParaRPr lang="pl-PL" sz="6000" b="1" dirty="0">
              <a:solidFill>
                <a:srgbClr val="002060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obrane\assisi-428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44400" cy="92583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Prostokąt 8"/>
          <p:cNvSpPr/>
          <p:nvPr/>
        </p:nvSpPr>
        <p:spPr>
          <a:xfrm>
            <a:off x="3362739" y="367833"/>
            <a:ext cx="8600661" cy="2997667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727600" y="428039"/>
            <a:ext cx="915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/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       Na zakończenie Mszy Świętej słyszymy słowa: </a:t>
            </a:r>
            <a:r>
              <a:rPr lang="pl-PL" sz="36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„Idźcie w pokoju Chrystusa”</a:t>
            </a: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. Są one dla nas zachętą, by z radością pójść do ludzi i swoim życiem pokazywać, że Bóg bardzo nas kocha.</a:t>
            </a:r>
          </a:p>
        </p:txBody>
      </p:sp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55839" y="381001"/>
            <a:ext cx="11393261" cy="556260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0" y="609600"/>
            <a:ext cx="12192000" cy="512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Pośród wszystkich życia trosk i kłopotów, </a:t>
            </a:r>
          </a:p>
          <a:p>
            <a:pPr marL="742950" indent="-742950" algn="ctr"/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gdy pod wiatr trzeba iść każdego dnia, </a:t>
            </a:r>
          </a:p>
          <a:p>
            <a:pPr marL="742950" indent="-742950" algn="ctr"/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jedna prawda niech mi świeci jak gwiazda, </a:t>
            </a:r>
          </a:p>
          <a:p>
            <a:pPr marL="742950" indent="-742950" algn="ctr"/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Że chrześcijanin to właśnie ja!</a:t>
            </a:r>
          </a:p>
          <a:p>
            <a:pPr marL="742950" indent="-742950" algn="ctr"/>
            <a:endParaRPr lang="pl-PL" sz="3600" dirty="0" smtClean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  <a:p>
            <a:pPr marL="742950" indent="-742950" algn="ctr"/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Więc żyjmy jak można najpiękniej, </a:t>
            </a:r>
          </a:p>
          <a:p>
            <a:pPr marL="742950" indent="-742950" algn="ctr"/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czy jasne, czy szare są dni, </a:t>
            </a:r>
          </a:p>
          <a:p>
            <a:pPr marL="742950" indent="-742950" algn="ctr"/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bo życie to skarb w naszych rękach </a:t>
            </a:r>
          </a:p>
          <a:p>
            <a:pPr marL="742950" indent="-742950" algn="ctr"/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i przez nas ma świat lepszym być! </a:t>
            </a:r>
            <a:endParaRPr lang="pl-PL" sz="36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78027"/>
            <a:ext cx="1089421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Przyjmujemy Pana Jezusa. Podręcznik dla klasy trzeciej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2013, s. 126-127.</a:t>
            </a:r>
          </a:p>
          <a:p>
            <a:endParaRPr lang="pl-PL" sz="24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Przyjmujemy Pana Jezusa. Poradnik metodyczny. Trzecia klasa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2013, s. 220-223.</a:t>
            </a:r>
          </a:p>
          <a:p>
            <a:endParaRPr lang="pl-PL" sz="24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err="1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190</Words>
  <Application>Microsoft Office PowerPoint</Application>
  <PresentationFormat>Niestandardowy</PresentationFormat>
  <Paragraphs>25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Slajd 1</vt:lpstr>
      <vt:lpstr>Slajd 2</vt:lpstr>
      <vt:lpstr>Slajd 3</vt:lpstr>
      <vt:lpstr>Slajd 4</vt:lpstr>
      <vt:lpstr>Slajd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102</cp:revision>
  <dcterms:created xsi:type="dcterms:W3CDTF">2017-07-14T09:59:13Z</dcterms:created>
  <dcterms:modified xsi:type="dcterms:W3CDTF">2018-02-19T15:44:04Z</dcterms:modified>
</cp:coreProperties>
</file>