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9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5" d="100"/>
          <a:sy n="75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MAMY ŚWIADCZYĆ O BOGU 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vatican-594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0513" y="-1725267"/>
            <a:ext cx="12938284" cy="10001250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1301748" y="4900118"/>
            <a:ext cx="9409044" cy="677719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367470" y="5076202"/>
            <a:ext cx="11277600" cy="59612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MAMY ŚWIADCZYĆ O BOGU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assisi-4283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344400" cy="92583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3362739" y="367833"/>
            <a:ext cx="8600661" cy="299766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2727600" y="428039"/>
            <a:ext cx="9159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       Na zakończenie Mszy Świętej słyszymy słowa: </a:t>
            </a: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„Idźcie w pokoju Chrystusa”</a:t>
            </a:r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. Są one dla nas zachętą, by z radością pójść do ludzi i swoim życiem pokazywać, że Bóg bardzo nas kocha.</a:t>
            </a: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381001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0" y="609600"/>
            <a:ext cx="12192000" cy="512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Pośród wszystkich życia trosk i kłopotów, </a:t>
            </a:r>
          </a:p>
          <a:p>
            <a:pPr marL="742950" indent="-742950" algn="ctr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gdy pod wiatr trzeba iść każdego dnia, </a:t>
            </a:r>
          </a:p>
          <a:p>
            <a:pPr marL="742950" indent="-742950" algn="ctr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jedna prawda niech mi świeci jak gwiazda, </a:t>
            </a:r>
          </a:p>
          <a:p>
            <a:pPr marL="742950" indent="-742950" algn="ctr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Że chrześcijanin to właśnie ja!</a:t>
            </a:r>
          </a:p>
          <a:p>
            <a:pPr marL="742950" indent="-742950" algn="ctr"/>
            <a:endParaRPr lang="pl-PL" sz="36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pPr marL="742950" indent="-742950" algn="ctr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Więc żyjmy jak można najpiękniej, </a:t>
            </a:r>
          </a:p>
          <a:p>
            <a:pPr marL="742950" indent="-742950" algn="ctr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czy jasne, czy szare są dni, </a:t>
            </a:r>
          </a:p>
          <a:p>
            <a:pPr marL="742950" indent="-742950" algn="ctr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bo życie to skarb w naszych rękach </a:t>
            </a:r>
          </a:p>
          <a:p>
            <a:pPr marL="742950" indent="-742950" algn="ctr"/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i przez nas ma świat lepszym być! </a:t>
            </a:r>
            <a:endParaRPr lang="pl-PL" sz="36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126-127.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220-223.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190</Words>
  <Application>Microsoft Office PowerPoint</Application>
  <PresentationFormat>Niestandardowy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102</cp:revision>
  <dcterms:created xsi:type="dcterms:W3CDTF">2017-07-14T09:59:13Z</dcterms:created>
  <dcterms:modified xsi:type="dcterms:W3CDTF">2018-02-19T15:44:04Z</dcterms:modified>
</cp:coreProperties>
</file>