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8" r:id="rId5"/>
    <p:sldId id="265" r:id="rId6"/>
    <p:sldId id="261" r:id="rId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966"/>
    <a:srgbClr val="C10B2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42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2018-02-20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089831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2018-02-20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567339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2018-02-20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021453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2018-02-20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235119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2018-02-20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438198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2018-02-20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910654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2018-02-20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968653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2018-02-20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804367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2018-02-20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384715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2018-02-20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554093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D21E8-67DD-4C8C-BEED-881BBFE87786}" type="datetimeFigureOut">
              <a:rPr lang="pl-PL" smtClean="0"/>
              <a:pPr/>
              <a:t>2018-02-20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511233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D21E8-67DD-4C8C-BEED-881BBFE87786}" type="datetimeFigureOut">
              <a:rPr lang="pl-PL" smtClean="0"/>
              <a:pPr/>
              <a:t>2018-02-20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75B65-40A4-4CD6-B80E-202AE05D530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7809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1559054"/>
            <a:ext cx="9144000" cy="1655762"/>
          </a:xfrm>
        </p:spPr>
        <p:txBody>
          <a:bodyPr/>
          <a:lstStyle/>
          <a:p>
            <a:r>
              <a:rPr lang="pl-PL" sz="6000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PREZENTACJA DLA KLASY 3 </a:t>
            </a:r>
            <a:r>
              <a:rPr lang="pl-PL" sz="60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SP</a:t>
            </a:r>
          </a:p>
          <a:p>
            <a:r>
              <a:rPr lang="pl-PL" sz="60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DO LEKCJI 38</a:t>
            </a:r>
          </a:p>
          <a:p>
            <a:endParaRPr lang="pl-PL" sz="6000" baseline="30000" dirty="0" smtClean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6" name="Podtytuł 2"/>
          <p:cNvSpPr txBox="1">
            <a:spLocks/>
          </p:cNvSpPr>
          <p:nvPr/>
        </p:nvSpPr>
        <p:spPr>
          <a:xfrm>
            <a:off x="1676400" y="3700936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l-PL" sz="800" b="1" baseline="30000" dirty="0" smtClean="0">
              <a:latin typeface="Fira Sans" panose="020B0503050000020004" pitchFamily="34" charset="0"/>
              <a:ea typeface="Fira Sans" panose="020B0503050000020004" pitchFamily="34" charset="0"/>
            </a:endParaRPr>
          </a:p>
          <a:p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5000368" y="2940908"/>
            <a:ext cx="2199502" cy="90616"/>
          </a:xfrm>
          <a:prstGeom prst="rect">
            <a:avLst/>
          </a:prstGeom>
          <a:solidFill>
            <a:srgbClr val="C10B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28958" y="5642919"/>
            <a:ext cx="1934083" cy="609728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0" y="3606800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 smtClean="0">
                <a:latin typeface="Arial" pitchFamily="34" charset="0"/>
                <a:ea typeface="Fira Sans" pitchFamily="34" charset="0"/>
                <a:cs typeface="Arial" pitchFamily="34" charset="0"/>
              </a:rPr>
              <a:t>OFIARA JEZUSA</a:t>
            </a:r>
            <a:endParaRPr lang="pl-PL" sz="4000" b="1" dirty="0">
              <a:latin typeface="Arial" pitchFamily="34" charset="0"/>
              <a:ea typeface="Fira Sans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41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K.Tomiak\Katecheza\Wyd. św. W\Zdjęcia MSZA\IMG_01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6992" y="-278295"/>
            <a:ext cx="12508992" cy="8339328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5305168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76103" y="6260756"/>
            <a:ext cx="1445053" cy="433516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0" y="4929809"/>
            <a:ext cx="12192000" cy="805900"/>
          </a:xfrm>
          <a:prstGeom prst="rect">
            <a:avLst/>
          </a:prstGeom>
          <a:solidFill>
            <a:schemeClr val="accent4">
              <a:lumMod val="60000"/>
              <a:lumOff val="40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dtytuł 2"/>
          <p:cNvSpPr txBox="1">
            <a:spLocks/>
          </p:cNvSpPr>
          <p:nvPr/>
        </p:nvSpPr>
        <p:spPr>
          <a:xfrm>
            <a:off x="0" y="5261362"/>
            <a:ext cx="12192000" cy="1282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6000" b="1" baseline="300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OFIARA JEZUSA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603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K.Tomiak\Katecheza\Wyd. św. W\Zdjęcia MSZA\IMG_09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320" y="1357591"/>
            <a:ext cx="5266944" cy="3511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7" y="6193308"/>
            <a:ext cx="518983" cy="5189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1</a:t>
            </a:r>
          </a:p>
        </p:txBody>
      </p:sp>
      <p:sp>
        <p:nvSpPr>
          <p:cNvPr id="9" name="Prostokąt 8"/>
          <p:cNvSpPr/>
          <p:nvPr/>
        </p:nvSpPr>
        <p:spPr>
          <a:xfrm>
            <a:off x="450885" y="336666"/>
            <a:ext cx="10797048" cy="707886"/>
          </a:xfrm>
          <a:prstGeom prst="rect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11" name="Prostokąt 10"/>
          <p:cNvSpPr/>
          <p:nvPr/>
        </p:nvSpPr>
        <p:spPr>
          <a:xfrm>
            <a:off x="539093" y="336666"/>
            <a:ext cx="106206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0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Kiedy ksiądz podnosi Ciało i Krew Chrystusa</a:t>
            </a:r>
            <a:endParaRPr lang="pl-PL" sz="4000" b="1" dirty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8" name="Picture 2" descr="D:\K.Tomiak\Katecheza\Wyd. św. W\Zdjęcia MSZA\IMG_09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92780" y="1357591"/>
            <a:ext cx="5266944" cy="3511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Prostokąt 9"/>
          <p:cNvSpPr/>
          <p:nvPr/>
        </p:nvSpPr>
        <p:spPr>
          <a:xfrm>
            <a:off x="450885" y="5220267"/>
            <a:ext cx="10797048" cy="707886"/>
          </a:xfrm>
          <a:prstGeom prst="rect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12" name="Prostokąt 11"/>
          <p:cNvSpPr/>
          <p:nvPr/>
        </p:nvSpPr>
        <p:spPr>
          <a:xfrm>
            <a:off x="539093" y="5220267"/>
            <a:ext cx="106206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0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Skupiamy się na Jego śmierci</a:t>
            </a:r>
            <a:endParaRPr lang="pl-PL" sz="4000" b="1" dirty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429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Pobrane\jesus-15042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241" y="-773735"/>
            <a:ext cx="12202241" cy="8129504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7" y="6193308"/>
            <a:ext cx="518983" cy="5189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2</a:t>
            </a:r>
            <a:endParaRPr lang="pl-PL" dirty="0">
              <a:solidFill>
                <a:schemeClr val="tx1"/>
              </a:solidFill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457407" y="4835250"/>
            <a:ext cx="11289116" cy="1092904"/>
          </a:xfrm>
          <a:prstGeom prst="rect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4" name="Prostokąt 3"/>
          <p:cNvSpPr/>
          <p:nvPr/>
        </p:nvSpPr>
        <p:spPr>
          <a:xfrm>
            <a:off x="506437" y="4835249"/>
            <a:ext cx="112400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To właśnie ten moment, kiedy na krzyżu Jezus oddaje swoje życie w ręce Boga Ojca. </a:t>
            </a:r>
            <a:endParaRPr lang="pl-PL" sz="3200" b="1" dirty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429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K.Tomiak\Katecheza\Wyd. św. W\Zdjęcia MSZA\IMG_09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20240"/>
            <a:ext cx="13167360" cy="8778240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7" y="6193308"/>
            <a:ext cx="518983" cy="5189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mtClean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3</a:t>
            </a:r>
            <a:endParaRPr lang="pl-PL" dirty="0">
              <a:solidFill>
                <a:schemeClr val="tx1"/>
              </a:solidFill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446313" y="200026"/>
            <a:ext cx="4300615" cy="5803209"/>
          </a:xfrm>
          <a:prstGeom prst="rect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200" dirty="0"/>
          </a:p>
        </p:txBody>
      </p:sp>
      <p:sp>
        <p:nvSpPr>
          <p:cNvPr id="4" name="Prostokąt 3"/>
          <p:cNvSpPr/>
          <p:nvPr/>
        </p:nvSpPr>
        <p:spPr>
          <a:xfrm>
            <a:off x="469127" y="219075"/>
            <a:ext cx="4389119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Liturgię Eucharystyczną kończy uroczyste uwielbienie Trójcy Świętej. Na końcu tego uwielbienia znajduje się najważniejsze „amen” </a:t>
            </a:r>
          </a:p>
          <a:p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w całej Mszy Świętej. </a:t>
            </a:r>
          </a:p>
          <a:p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Kapłan podnosząc Ciało </a:t>
            </a:r>
          </a:p>
          <a:p>
            <a:r>
              <a:rPr lang="pl-PL" sz="24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i Krew Chrystusa mówi: </a:t>
            </a:r>
          </a:p>
          <a:p>
            <a:endParaRPr lang="pl-PL" sz="2400" dirty="0" smtClean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  <a:p>
            <a:r>
              <a:rPr lang="pl-PL" sz="20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„Przez Chrystusa, z Chrystusem i w Chrystusie, Tobie, Boże, Ojcze wszechmogący,  </a:t>
            </a:r>
          </a:p>
          <a:p>
            <a:r>
              <a:rPr lang="pl-PL" sz="20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w jedności Ducha Świętego, wszelka cześć </a:t>
            </a:r>
          </a:p>
          <a:p>
            <a:r>
              <a:rPr lang="pl-PL" sz="20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i chwała, </a:t>
            </a:r>
          </a:p>
          <a:p>
            <a:r>
              <a:rPr lang="pl-PL" sz="20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przez wszystkie wieki wieków. </a:t>
            </a:r>
          </a:p>
          <a:p>
            <a:r>
              <a:rPr lang="pl-PL" sz="20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AMEN”.</a:t>
            </a:r>
            <a:r>
              <a:rPr lang="pl-PL" sz="2400" dirty="0" smtClean="0"/>
              <a:t/>
            </a:r>
            <a:br>
              <a:rPr lang="pl-PL" sz="2400" dirty="0" smtClean="0"/>
            </a:br>
            <a:endParaRPr lang="pl-PL" sz="2400" dirty="0" smtClean="0"/>
          </a:p>
          <a:p>
            <a:endParaRPr lang="pl-PL" sz="2400" b="1" dirty="0">
              <a:solidFill>
                <a:schemeClr val="accent5">
                  <a:lumMod val="75000"/>
                </a:schemeClr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429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61320" y="6104237"/>
            <a:ext cx="1795848" cy="766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aseline="-250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255" y="6260756"/>
            <a:ext cx="1445053" cy="433516"/>
          </a:xfrm>
          <a:prstGeom prst="rect">
            <a:avLst/>
          </a:prstGeom>
        </p:spPr>
      </p:pic>
      <p:sp>
        <p:nvSpPr>
          <p:cNvPr id="6" name="Schemat blokowy: łącznik 5"/>
          <p:cNvSpPr/>
          <p:nvPr/>
        </p:nvSpPr>
        <p:spPr>
          <a:xfrm>
            <a:off x="11252887" y="6193308"/>
            <a:ext cx="518983" cy="51898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tx1"/>
                </a:solidFill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4</a:t>
            </a:r>
            <a:endParaRPr lang="pl-PL" dirty="0">
              <a:solidFill>
                <a:schemeClr val="tx1"/>
              </a:solidFill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632255" y="678027"/>
            <a:ext cx="10894218" cy="5745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BIBLIOGRAFIA</a:t>
            </a:r>
            <a:endParaRPr lang="pl-PL" sz="40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sz="2400" i="1" dirty="0" smtClean="0">
                <a:latin typeface="Arial" pitchFamily="34" charset="0"/>
                <a:ea typeface="Fira Sans" pitchFamily="34" charset="0"/>
                <a:cs typeface="Arial" pitchFamily="34" charset="0"/>
              </a:rPr>
              <a:t>Przyjmujemy Pana Jezusa. Podręcznik dla klasy trzeciej szkoły podstawowej</a:t>
            </a:r>
            <a:r>
              <a:rPr lang="pl-PL" sz="2400" dirty="0" smtClean="0">
                <a:latin typeface="Arial" pitchFamily="34" charset="0"/>
                <a:ea typeface="Fira Sans" pitchFamily="34" charset="0"/>
                <a:cs typeface="Arial" pitchFamily="34" charset="0"/>
              </a:rPr>
              <a:t>, red. ks. prof. J. Szpet, D. Jackowiak. Wydawnictwo Święty Wojciech, Poznań 2013, s. 104-105.</a:t>
            </a:r>
          </a:p>
          <a:p>
            <a:endParaRPr lang="pl-PL" sz="2400" dirty="0" smtClean="0">
              <a:latin typeface="Arial" pitchFamily="34" charset="0"/>
              <a:ea typeface="Fira Sans" pitchFamily="34" charset="0"/>
              <a:cs typeface="Arial" pitchFamily="34" charset="0"/>
            </a:endParaRPr>
          </a:p>
          <a:p>
            <a:r>
              <a:rPr lang="pl-PL" sz="2400" i="1" dirty="0" smtClean="0">
                <a:latin typeface="Arial" pitchFamily="34" charset="0"/>
                <a:ea typeface="Fira Sans" pitchFamily="34" charset="0"/>
                <a:cs typeface="Arial" pitchFamily="34" charset="0"/>
              </a:rPr>
              <a:t>Przyjmujemy Pana Jezusa. Poradnik metodyczny. Trzecia klasa szkoły podstawowej</a:t>
            </a:r>
            <a:r>
              <a:rPr lang="pl-PL" sz="2400" dirty="0" smtClean="0">
                <a:latin typeface="Arial" pitchFamily="34" charset="0"/>
                <a:ea typeface="Fira Sans" pitchFamily="34" charset="0"/>
                <a:cs typeface="Arial" pitchFamily="34" charset="0"/>
              </a:rPr>
              <a:t>, red. ks. prof. J. Szpet, D. Jackowiak. Wydawnictwo Święty Wojciech, Poznań 2013, s. 184-187.</a:t>
            </a:r>
          </a:p>
          <a:p>
            <a:endParaRPr lang="pl-PL" sz="2400" dirty="0" smtClean="0">
              <a:latin typeface="Arial" pitchFamily="34" charset="0"/>
              <a:ea typeface="Fira Sans" pitchFamily="34" charset="0"/>
              <a:cs typeface="Arial" pitchFamily="34" charset="0"/>
            </a:endParaRPr>
          </a:p>
          <a:p>
            <a:r>
              <a:rPr lang="pl-PL" sz="2400" i="1" dirty="0" smtClean="0">
                <a:latin typeface="Arial" pitchFamily="34" charset="0"/>
                <a:ea typeface="Fira Sans" pitchFamily="34" charset="0"/>
                <a:cs typeface="Arial" pitchFamily="34" charset="0"/>
              </a:rPr>
              <a:t>Mszał Rzymski dla diecezji polskich</a:t>
            </a:r>
            <a:r>
              <a:rPr lang="pl-PL" sz="2400" dirty="0" smtClean="0">
                <a:latin typeface="Arial" pitchFamily="34" charset="0"/>
                <a:ea typeface="Fira Sans" pitchFamily="34" charset="0"/>
                <a:cs typeface="Arial" pitchFamily="34" charset="0"/>
              </a:rPr>
              <a:t>, </a:t>
            </a:r>
            <a:r>
              <a:rPr lang="pl-PL" sz="2400" dirty="0" err="1" smtClean="0">
                <a:latin typeface="Arial" pitchFamily="34" charset="0"/>
                <a:ea typeface="Fira Sans" pitchFamily="34" charset="0"/>
                <a:cs typeface="Arial" pitchFamily="34" charset="0"/>
              </a:rPr>
              <a:t>Pallotinum</a:t>
            </a:r>
            <a:r>
              <a:rPr lang="pl-PL" sz="2400" dirty="0" smtClean="0">
                <a:latin typeface="Arial" pitchFamily="34" charset="0"/>
                <a:ea typeface="Fira Sans" pitchFamily="34" charset="0"/>
                <a:cs typeface="Arial" pitchFamily="34" charset="0"/>
              </a:rPr>
              <a:t>, Poznań 2009, s. 319*.</a:t>
            </a:r>
          </a:p>
          <a:p>
            <a:endParaRPr lang="pl-PL" sz="40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sz="4000" b="1" baseline="30000" dirty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FOTOGRAFIE</a:t>
            </a:r>
          </a:p>
          <a:p>
            <a:endParaRPr lang="pl-PL" sz="32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sz="3200" baseline="30000" dirty="0" err="1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pixabay.com</a:t>
            </a:r>
            <a:r>
              <a:rPr lang="pl-PL" sz="32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,</a:t>
            </a:r>
            <a:r>
              <a:rPr lang="pl-PL" sz="32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 </a:t>
            </a:r>
            <a:r>
              <a:rPr lang="pl-PL" sz="3200" baseline="30000" dirty="0" smtClean="0">
                <a:latin typeface="Arial" pitchFamily="34" charset="0"/>
                <a:ea typeface="Fira Sans" panose="020B0503050000020004" pitchFamily="34" charset="0"/>
                <a:cs typeface="Arial" pitchFamily="34" charset="0"/>
              </a:rPr>
              <a:t>K. Tomiak</a:t>
            </a:r>
            <a:endParaRPr lang="pl-PL" sz="3200" baseline="30000" dirty="0">
              <a:latin typeface="Arial" pitchFamily="34" charset="0"/>
              <a:ea typeface="Fira Sans" panose="020B0503050000020004" pitchFamily="34" charset="0"/>
              <a:cs typeface="Arial" pitchFamily="34" charset="0"/>
            </a:endParaRPr>
          </a:p>
          <a:p>
            <a:r>
              <a:rPr lang="pl-PL" dirty="0" smtClean="0"/>
              <a:t>          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76989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182</Words>
  <Application>Microsoft Office PowerPoint</Application>
  <PresentationFormat>Niestandardowy</PresentationFormat>
  <Paragraphs>32</Paragraphs>
  <Slides>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7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Joanna Witczak</dc:creator>
  <cp:lastModifiedBy>Krzysztof Tomiak</cp:lastModifiedBy>
  <cp:revision>69</cp:revision>
  <dcterms:created xsi:type="dcterms:W3CDTF">2017-07-14T09:59:13Z</dcterms:created>
  <dcterms:modified xsi:type="dcterms:W3CDTF">2018-02-20T14:13:18Z</dcterms:modified>
</cp:coreProperties>
</file>