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8" r:id="rId5"/>
    <p:sldId id="265" r:id="rId6"/>
    <p:sldId id="261" r:id="rId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38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0" y="3606800"/>
            <a:ext cx="12191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OFIARA JEZUSA</a:t>
            </a:r>
            <a:endParaRPr lang="pl-PL" sz="40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K.Tomiak\Katecheza\Wyd. św. W\Zdjęcia MSZA\IMG_01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6992" y="-278295"/>
            <a:ext cx="12508992" cy="833932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4929809"/>
            <a:ext cx="12192000" cy="805900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5261362"/>
            <a:ext cx="12192000" cy="12820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OFIARA JEZUSA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K.Tomiak\Katecheza\Wyd. św. W\Zdjęcia MSZA\IMG_09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320" y="1357591"/>
            <a:ext cx="5266944" cy="3511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9" name="Prostokąt 8"/>
          <p:cNvSpPr/>
          <p:nvPr/>
        </p:nvSpPr>
        <p:spPr>
          <a:xfrm>
            <a:off x="450885" y="336666"/>
            <a:ext cx="10797048" cy="707886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rostokąt 10"/>
          <p:cNvSpPr/>
          <p:nvPr/>
        </p:nvSpPr>
        <p:spPr>
          <a:xfrm>
            <a:off x="539093" y="336666"/>
            <a:ext cx="106206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4000" dirty="0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  <a:t>Kiedy ksiądz podnosi Ciało i Krew Chrystusa</a:t>
            </a:r>
            <a:endParaRPr lang="pl-PL" sz="4000" b="1" dirty="0">
              <a:solidFill>
                <a:schemeClr val="accent1">
                  <a:lumMod val="50000"/>
                </a:schemeClr>
              </a:solidFill>
              <a:latin typeface="Georgia" pitchFamily="18" charset="0"/>
            </a:endParaRPr>
          </a:p>
        </p:txBody>
      </p:sp>
      <p:pic>
        <p:nvPicPr>
          <p:cNvPr id="8" name="Picture 2" descr="D:\K.Tomiak\Katecheza\Wyd. św. W\Zdjęcia MSZA\IMG_09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92780" y="1357591"/>
            <a:ext cx="5266944" cy="3511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Prostokąt 9"/>
          <p:cNvSpPr/>
          <p:nvPr/>
        </p:nvSpPr>
        <p:spPr>
          <a:xfrm>
            <a:off x="450885" y="5220267"/>
            <a:ext cx="10797048" cy="707886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rostokąt 11"/>
          <p:cNvSpPr/>
          <p:nvPr/>
        </p:nvSpPr>
        <p:spPr>
          <a:xfrm>
            <a:off x="539093" y="5220267"/>
            <a:ext cx="106206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4000" dirty="0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  <a:t>Skupiamy się na Jego śmierci</a:t>
            </a:r>
            <a:endParaRPr lang="pl-PL" sz="4000" b="1" dirty="0">
              <a:solidFill>
                <a:schemeClr val="accent1">
                  <a:lumMod val="50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Pobrane\jesus-15042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241" y="-773735"/>
            <a:ext cx="12202241" cy="8129504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407" y="4835250"/>
            <a:ext cx="11289116" cy="109290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4" name="Prostokąt 3"/>
          <p:cNvSpPr/>
          <p:nvPr/>
        </p:nvSpPr>
        <p:spPr>
          <a:xfrm>
            <a:off x="506437" y="4835249"/>
            <a:ext cx="1124008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  <a:t>To właśnie ten moment, kiedy na krzyżu Jezus oddaje swoje życie w ręce Boga Ojca. </a:t>
            </a:r>
            <a:endParaRPr lang="pl-PL" sz="3200" b="1" dirty="0">
              <a:solidFill>
                <a:schemeClr val="accent1">
                  <a:lumMod val="50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K.Tomiak\Katecheza\Wyd. św. W\Zdjęcia MSZA\IMG_09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20240"/>
            <a:ext cx="13167360" cy="877824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46313" y="200026"/>
            <a:ext cx="4300615" cy="5803209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4" name="Prostokąt 3"/>
          <p:cNvSpPr/>
          <p:nvPr/>
        </p:nvSpPr>
        <p:spPr>
          <a:xfrm>
            <a:off x="469127" y="219075"/>
            <a:ext cx="4389119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  <a:t>Liturgię Eucharystyczną kończy uroczyste uwielbienie Trójcy Świętej. Na końcu tego uwielbienia znajduje się najważniejsze „amen” </a:t>
            </a:r>
          </a:p>
          <a:p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  <a:t>w całej Mszy Świętej. </a:t>
            </a:r>
          </a:p>
          <a:p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  <a:t>Kapłan podnosząc Ciało </a:t>
            </a:r>
          </a:p>
          <a:p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  <a:t>i Krew Chrystusa mówi: </a:t>
            </a:r>
          </a:p>
          <a:p>
            <a:endParaRPr lang="pl-PL" sz="2400" dirty="0" smtClean="0">
              <a:solidFill>
                <a:schemeClr val="accent1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pl-PL" sz="2000" b="1" dirty="0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  <a:t>„Przez Chrystusa, z Chrystusem i w Chrystusie, Tobie, Boże, Ojcze wszechmogący,  </a:t>
            </a:r>
          </a:p>
          <a:p>
            <a:r>
              <a:rPr lang="pl-PL" sz="2000" b="1" dirty="0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  <a:t>w jedności Ducha Świętego, wszelka cześć </a:t>
            </a:r>
          </a:p>
          <a:p>
            <a:r>
              <a:rPr lang="pl-PL" sz="2000" b="1" dirty="0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  <a:t>i chwała, </a:t>
            </a:r>
          </a:p>
          <a:p>
            <a:r>
              <a:rPr lang="pl-PL" sz="2000" b="1" dirty="0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  <a:t>przez wszystkie wieki wieków. </a:t>
            </a:r>
          </a:p>
          <a:p>
            <a:r>
              <a:rPr lang="pl-PL" sz="2000" b="1" dirty="0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  <a:t>AMEN”.</a:t>
            </a:r>
            <a:r>
              <a:rPr lang="pl-PL" sz="2400" dirty="0" smtClean="0"/>
              <a:t/>
            </a:r>
            <a:br>
              <a:rPr lang="pl-PL" sz="2400" dirty="0" smtClean="0"/>
            </a:br>
            <a:endParaRPr lang="pl-PL" sz="2400" dirty="0" smtClean="0"/>
          </a:p>
          <a:p>
            <a:endParaRPr lang="pl-PL" sz="2400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5745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104-105.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184-187.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Mszał Rzymski dla diecezji polskich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</a:t>
            </a:r>
            <a:r>
              <a:rPr lang="pl-PL" sz="2400" dirty="0" err="1" smtClean="0">
                <a:latin typeface="Arial" pitchFamily="34" charset="0"/>
                <a:ea typeface="Fira Sans" pitchFamily="34" charset="0"/>
                <a:cs typeface="Arial" pitchFamily="34" charset="0"/>
              </a:rPr>
              <a:t>Pallotinum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Poznań 2009, s. 319*.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</a:t>
            </a:r>
            <a:r>
              <a:rPr lang="pl-PL" sz="32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K. Tomiak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</TotalTime>
  <Words>182</Words>
  <Application>Microsoft Office PowerPoint</Application>
  <PresentationFormat>Niestandardowy</PresentationFormat>
  <Paragraphs>32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69</cp:revision>
  <dcterms:created xsi:type="dcterms:W3CDTF">2017-07-14T09:59:13Z</dcterms:created>
  <dcterms:modified xsi:type="dcterms:W3CDTF">2018-02-20T14:13:18Z</dcterms:modified>
</cp:coreProperties>
</file>