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7" r:id="rId6"/>
    <p:sldId id="266" r:id="rId7"/>
    <p:sldId id="265" r:id="rId8"/>
    <p:sldId id="268" r:id="rId9"/>
    <p:sldId id="269" r:id="rId10"/>
    <p:sldId id="261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C10B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3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35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676400" y="370093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800" b="1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892299" y="3606800"/>
            <a:ext cx="8725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PRZYGOTOWANIE DARÓW</a:t>
            </a:r>
            <a:endParaRPr lang="pl-PL" sz="4000" b="1" dirty="0"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8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521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Przyjmujemy Pana Jezusa. Podręcznik dla klasy trzeciej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2013, s. 98-99.</a:t>
            </a: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Przyjmujemy Pana Jezusa. Poradnik metodyczny. Trzecia klasa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2013, s. 171-174.</a:t>
            </a: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</a:p>
          <a:p>
            <a:endParaRPr lang="pl-PL" sz="3200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K. Tomiak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dirty="0" smtClean="0"/>
              <a:t>     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.Tomiak\Katecheza\Wyd. św. W\Zdjęcia MSZA\IMG_0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5293" y="-861359"/>
            <a:ext cx="13825728" cy="9217152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914400" y="4837441"/>
            <a:ext cx="13485339" cy="913879"/>
          </a:xfrm>
          <a:prstGeom prst="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5225143"/>
            <a:ext cx="12491545" cy="68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PRZYGOTOWANIE DARÓW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K.Tomiak\Katecheza\Wyd. św. W\Zdjęcia MSZA\IMG_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412376"/>
            <a:ext cx="12508992" cy="833932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Prostokąt 8"/>
          <p:cNvSpPr/>
          <p:nvPr/>
        </p:nvSpPr>
        <p:spPr>
          <a:xfrm>
            <a:off x="466726" y="512628"/>
            <a:ext cx="5629274" cy="5296501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4" name="Prostokąt 3"/>
          <p:cNvSpPr/>
          <p:nvPr/>
        </p:nvSpPr>
        <p:spPr>
          <a:xfrm>
            <a:off x="559837" y="488731"/>
            <a:ext cx="564373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Po umocnieniu się słowem Bożym naszą uwagę kierujemy na ołtarz, zwany stołem chleba. Rozpoczyna się najważniejsza część Mszy Świętej – Liturgia Eucharystyczna.</a:t>
            </a:r>
            <a:endParaRPr lang="pl-PL" sz="40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K.Tomiak\Katecheza\Wyd. św. W\Zdjęcia MSZA\IMG_0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59152"/>
            <a:ext cx="13825728" cy="9217152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47676" y="502024"/>
            <a:ext cx="5917266" cy="1434352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4" name="Prostokąt 3"/>
          <p:cNvSpPr/>
          <p:nvPr/>
        </p:nvSpPr>
        <p:spPr>
          <a:xfrm>
            <a:off x="502024" y="573741"/>
            <a:ext cx="6633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Ministranci przygotowują ołtarz. Kładą na nim mszał.</a:t>
            </a:r>
            <a:endParaRPr lang="pl-PL" sz="34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K.Tomiak\Katecheza\Wyd. św. W\Zdjęcia MSZA\IMG_0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0258"/>
            <a:ext cx="12508992" cy="833932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47676" y="502024"/>
            <a:ext cx="6204136" cy="1434352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4" name="Prostokąt 3"/>
          <p:cNvSpPr/>
          <p:nvPr/>
        </p:nvSpPr>
        <p:spPr>
          <a:xfrm>
            <a:off x="502024" y="573741"/>
            <a:ext cx="6633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Na środku ołtarza rozkładają korporał.</a:t>
            </a:r>
            <a:endParaRPr lang="pl-PL" sz="34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.Tomiak\Katecheza\Wyd. św. W\Zdjęcia MSZA\IMG_0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08992" cy="833932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47675" y="502024"/>
            <a:ext cx="6598583" cy="1434352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4" name="Prostokąt 3"/>
          <p:cNvSpPr/>
          <p:nvPr/>
        </p:nvSpPr>
        <p:spPr>
          <a:xfrm>
            <a:off x="519953" y="573741"/>
            <a:ext cx="6364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Przynoszą kielich oraz patenę, na której leży hostia. </a:t>
            </a:r>
            <a:endParaRPr lang="pl-PL" sz="34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K.Tomiak\Katecheza\Wyd. św. W\Zdjęcia MSZA\IMG_0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5360" y="-1022163"/>
            <a:ext cx="13167360" cy="877824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5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47676" y="502024"/>
            <a:ext cx="4608418" cy="1434352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4" name="Prostokąt 3"/>
          <p:cNvSpPr/>
          <p:nvPr/>
        </p:nvSpPr>
        <p:spPr>
          <a:xfrm>
            <a:off x="502025" y="573741"/>
            <a:ext cx="4876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Kapłan przygotowuje chleb i wino.</a:t>
            </a:r>
            <a:endParaRPr lang="pl-PL" sz="34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K.Tomiak\Katecheza\Wyd. św. W\Zdjęcia MSZA\IMG_0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1011"/>
            <a:ext cx="12508992" cy="833932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6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368988" y="537883"/>
            <a:ext cx="4572000" cy="2008093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4" name="Prostokąt 3"/>
          <p:cNvSpPr/>
          <p:nvPr/>
        </p:nvSpPr>
        <p:spPr>
          <a:xfrm>
            <a:off x="7530353" y="627529"/>
            <a:ext cx="46616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Ksiądz do kielicha wlewa wino, a potem kroplę wody.</a:t>
            </a:r>
            <a:endParaRPr lang="pl-PL" sz="34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K.Tomiak\Katecheza\Wyd. św. W\Zdjęcia MSZA\IMG_0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08992" cy="833932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7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47675" y="573740"/>
            <a:ext cx="6777877" cy="2308325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4" name="Prostokąt 3"/>
          <p:cNvSpPr/>
          <p:nvPr/>
        </p:nvSpPr>
        <p:spPr>
          <a:xfrm>
            <a:off x="502024" y="573741"/>
            <a:ext cx="66338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6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Obmywając ręce kapłan prosi Boga, by oczyścił go z grzechów, aby mógł godnie sprawować Eucharystię.</a:t>
            </a:r>
            <a:endParaRPr lang="pl-PL" sz="34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184</Words>
  <Application>Microsoft Office PowerPoint</Application>
  <PresentationFormat>Niestandardowy</PresentationFormat>
  <Paragraphs>29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57</cp:revision>
  <dcterms:created xsi:type="dcterms:W3CDTF">2017-07-14T09:59:13Z</dcterms:created>
  <dcterms:modified xsi:type="dcterms:W3CDTF">2018-02-20T14:07:58Z</dcterms:modified>
</cp:coreProperties>
</file>