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7" r:id="rId6"/>
    <p:sldId id="266" r:id="rId7"/>
    <p:sldId id="265" r:id="rId8"/>
    <p:sldId id="268" r:id="rId9"/>
    <p:sldId id="269" r:id="rId10"/>
    <p:sldId id="261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2018-02-20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35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1892299" y="3606800"/>
            <a:ext cx="8725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PRZYGOTOWANIE DARÓW</a:t>
            </a:r>
            <a:endParaRPr lang="pl-PL" sz="40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K.Tomiak\Katecheza\Wyd. św. W\Zdjęcia MSZA\IMG_08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35293" y="-861359"/>
            <a:ext cx="13825728" cy="921715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914400" y="4837441"/>
            <a:ext cx="13485339" cy="913879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225143"/>
            <a:ext cx="12491545" cy="6832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PRZYGOTOWANIE DARÓW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K.Tomiak\Katecheza\Wyd. św. W\Zdjęcia MSZA\IMG_0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-412376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466726" y="512628"/>
            <a:ext cx="5629274" cy="5296501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559837" y="488731"/>
            <a:ext cx="564373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Po umocnieniu się słowem Bożym naszą uwagę kierujemy na ołtarz, zwany stołem chleba. Rozpoczyna się najważniejsza część Mszy Świętej – Liturgia Eucharystyczna.</a:t>
            </a:r>
            <a:endParaRPr lang="pl-PL" sz="40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K.Tomiak\Katecheza\Wyd. św. W\Zdjęcia MSZA\IMG_00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59152"/>
            <a:ext cx="13825728" cy="921715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7676" y="502024"/>
            <a:ext cx="5917266" cy="143435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502024" y="573741"/>
            <a:ext cx="66338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Ministranci przygotowują ołtarz. Kładą na nim mszał.</a:t>
            </a:r>
            <a:endParaRPr lang="pl-PL" sz="34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K.Tomiak\Katecheza\Wyd. św. W\Zdjęcia MSZA\IMG_00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0258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7676" y="502024"/>
            <a:ext cx="6204136" cy="143435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502024" y="573741"/>
            <a:ext cx="66338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Na środku ołtarza rozkładają korporał.</a:t>
            </a:r>
            <a:endParaRPr lang="pl-PL" sz="34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K.Tomiak\Katecheza\Wyd. św. W\Zdjęcia MSZA\IMG_00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7675" y="502024"/>
            <a:ext cx="6598583" cy="143435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519953" y="573741"/>
            <a:ext cx="63649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Przynoszą kielich oraz patenę, na której leży hostia. </a:t>
            </a:r>
            <a:endParaRPr lang="pl-PL" sz="34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K.Tomiak\Katecheza\Wyd. św. W\Zdjęcia MSZA\IMG_09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360" y="-1022163"/>
            <a:ext cx="13167360" cy="877824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7676" y="502024"/>
            <a:ext cx="4608418" cy="1434352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502025" y="573741"/>
            <a:ext cx="48767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Kapłan przygotowuje chleb i wino.</a:t>
            </a:r>
            <a:endParaRPr lang="pl-PL" sz="34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K.Tomiak\Katecheza\Wyd. św. W\Zdjęcia MSZA\IMG_08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1011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368988" y="537883"/>
            <a:ext cx="4572000" cy="2008093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7530353" y="627529"/>
            <a:ext cx="466164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Ksiądz do kielicha wlewa wino, a potem kroplę wody.</a:t>
            </a:r>
            <a:endParaRPr lang="pl-PL" sz="34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K.Tomiak\Katecheza\Wyd. św. W\Zdjęcia MSZA\IMG_09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7675" y="573740"/>
            <a:ext cx="6777877" cy="230832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4" name="Prostokąt 3"/>
          <p:cNvSpPr/>
          <p:nvPr/>
        </p:nvSpPr>
        <p:spPr>
          <a:xfrm>
            <a:off x="502024" y="573741"/>
            <a:ext cx="663388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3600" dirty="0" smtClean="0">
                <a:solidFill>
                  <a:schemeClr val="tx2">
                    <a:lumMod val="50000"/>
                  </a:schemeClr>
                </a:solidFill>
                <a:latin typeface="Georgia" pitchFamily="18" charset="0"/>
              </a:rPr>
              <a:t>Obmywając ręce kapłan prosi Boga, by oczyścił go z grzechów, aby mógł godnie sprawować Eucharystię.</a:t>
            </a:r>
            <a:endParaRPr lang="pl-PL" sz="3400" dirty="0">
              <a:solidFill>
                <a:schemeClr val="tx2">
                  <a:lumMod val="50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211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98-99.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171-174.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K. 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184</Words>
  <Application>Microsoft Office PowerPoint</Application>
  <PresentationFormat>Niestandardowy</PresentationFormat>
  <Paragraphs>29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57</cp:revision>
  <dcterms:created xsi:type="dcterms:W3CDTF">2017-07-14T09:59:13Z</dcterms:created>
  <dcterms:modified xsi:type="dcterms:W3CDTF">2018-02-20T14:07:58Z</dcterms:modified>
</cp:coreProperties>
</file>