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5" d="100"/>
          <a:sy n="75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28-45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CZĘŚCI MSZY ŚWIĘTEJ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.Tomiak\Katecheza\Wyd. św. W\Zdjęcia MSZA\IMG_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0" y="-1740358"/>
            <a:ext cx="13167360" cy="877824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20700" y="5158018"/>
            <a:ext cx="11124370" cy="778693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367470" y="5331035"/>
            <a:ext cx="11277600" cy="596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CZĘŚCI MSZY ŚWIĘTEJ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.Tomiak\Katecheza\Wyd. św. W\Zdjęcia MSZA\1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47676" y="408604"/>
            <a:ext cx="5540170" cy="86774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1541" y="514018"/>
            <a:ext cx="689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1. OBRZĘDY WSTĘPNE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7675" y="1666875"/>
            <a:ext cx="5574584" cy="31242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562100" y="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7675" y="1819275"/>
            <a:ext cx="6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Procesja wejścia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8151" y="2362200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Oddanie czci ołtarzowi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8626" y="288607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Znak krzyża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38151" y="340042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Akt pokuty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7676" y="3971593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Modlitwa dnia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.Tomiak\Katecheza\Wyd. św. W\Zdjęcia MSZA\IMG_0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5325"/>
            <a:ext cx="16459200" cy="109728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408604"/>
            <a:ext cx="5540170" cy="86774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1541" y="514018"/>
            <a:ext cx="689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2. LITURGIA SŁOWA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7675" y="1666875"/>
            <a:ext cx="5574584" cy="43053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562100" y="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7675" y="1619251"/>
            <a:ext cx="6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Czytanie I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(Stary Testament)</a:t>
            </a:r>
            <a:endParaRPr lang="pl-PL" sz="28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8151" y="2114550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Psalm </a:t>
            </a:r>
            <a:r>
              <a:rPr lang="pl-PL" sz="3600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responsoryjny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8626" y="2628900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Czytanie II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(Nowy Testament)</a:t>
            </a:r>
            <a:endParaRPr lang="pl-PL" sz="28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38151" y="3162301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Śpiew Alleluja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7676" y="370522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Ewangelia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7675" y="4276726"/>
            <a:ext cx="72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Homilia/Kazanie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47676" y="481012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Wyznanie wiary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(Credo)</a:t>
            </a:r>
            <a:endParaRPr lang="pl-PL" sz="28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28626" y="5295901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Modlitwa wiernych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.Tomiak\Katecheza\Wyd. św. W\Zdjęcia MSZA\IMG_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515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408604"/>
            <a:ext cx="5540170" cy="124031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9685" y="434716"/>
            <a:ext cx="596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3. LITURGIA EUCHARYSTII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7675" y="1813809"/>
            <a:ext cx="5574584" cy="338777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562100" y="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7675" y="1819275"/>
            <a:ext cx="6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Procesja z darami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8151" y="2362200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Przygotowanie darów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28626" y="288607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Modlitwa Eucharystyczna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38151" y="3400425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Przeistoczenie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7676" y="3971593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Ofiarowanie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64695" y="4513737"/>
            <a:ext cx="708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Komunia Święta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.Tomiak\Katecheza\Wyd. św. W\Zdjęcia MSZA\IMG_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8927"/>
            <a:ext cx="15800832" cy="105338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7676" y="408603"/>
            <a:ext cx="6048374" cy="120112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5775" y="361951"/>
            <a:ext cx="7006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4. OBRZĘDY </a:t>
            </a: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ZAKOŃCZENIA 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(ROZESŁANIE)</a:t>
            </a:r>
            <a:endParaRPr lang="pl-PL" sz="28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47674" y="1752599"/>
            <a:ext cx="6048375" cy="139065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562100" y="628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47675" y="1819275"/>
            <a:ext cx="6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Błogosławieństwo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38151" y="2362200"/>
            <a:ext cx="71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Procesja wyjścia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132-133.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K. Tomiak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150</Words>
  <Application>Microsoft Office PowerPoint</Application>
  <PresentationFormat>Niestandardowy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102</cp:revision>
  <dcterms:created xsi:type="dcterms:W3CDTF">2017-07-14T09:59:13Z</dcterms:created>
  <dcterms:modified xsi:type="dcterms:W3CDTF">2018-02-19T15:55:25Z</dcterms:modified>
</cp:coreProperties>
</file>