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4" r:id="rId5"/>
    <p:sldId id="262" r:id="rId6"/>
    <p:sldId id="263" r:id="rId7"/>
    <p:sldId id="265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GDY PAN JEZUS JEST W NASZYCH SERCACH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K.Tomiak\Katecheza\Wyd. św. W\Zdjęcia MSZA\IMG_0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" y="-1920240"/>
            <a:ext cx="13167360" cy="877824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636104" y="4877564"/>
            <a:ext cx="10628244" cy="794758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6" name="Podtytuł 2"/>
          <p:cNvSpPr txBox="1">
            <a:spLocks/>
          </p:cNvSpPr>
          <p:nvPr/>
        </p:nvSpPr>
        <p:spPr>
          <a:xfrm>
            <a:off x="367470" y="5076202"/>
            <a:ext cx="11277600" cy="596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UWIELBIENIE PO KOMUNII ŚWIĘTEJ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55839" y="294290"/>
            <a:ext cx="11393261" cy="564931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93987" y="4067504"/>
            <a:ext cx="113551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Co to znaczy, że Jezus przyszedł do naszych serc? </a:t>
            </a: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Jest On w nas, Jego miłość nas napełnia </a:t>
            </a: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>i stajemy się do Niego podobni – święci!</a:t>
            </a: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  <a:t/>
            </a:r>
            <a:br>
              <a:rPr lang="pl-PL" sz="3600" dirty="0" smtClean="0">
                <a:solidFill>
                  <a:srgbClr val="002060"/>
                </a:solidFill>
                <a:latin typeface="Georgia" pitchFamily="18" charset="0"/>
              </a:rPr>
            </a:br>
            <a:endParaRPr lang="pl-PL" sz="36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Krzysztof\Desktop\girl-411951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9096" y="452765"/>
            <a:ext cx="5120640" cy="3413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294290"/>
            <a:ext cx="11393261" cy="564931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445877" y="966952"/>
            <a:ext cx="740322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itchFamily="18" charset="0"/>
              </a:rPr>
              <a:t>Po przyjęciu Komunii Świętej przez chwilę, </a:t>
            </a:r>
            <a:br>
              <a:rPr lang="pl-PL" sz="5400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pl-PL" sz="5400" dirty="0" smtClean="0">
                <a:solidFill>
                  <a:srgbClr val="002060"/>
                </a:solidFill>
                <a:latin typeface="Georgia" pitchFamily="18" charset="0"/>
              </a:rPr>
              <a:t>w skupieniu, dziękujemy Jezusowi za ten bezcenny dar.</a:t>
            </a:r>
            <a:endParaRPr lang="pl-PL" sz="5400" dirty="0">
              <a:solidFill>
                <a:srgbClr val="002060"/>
              </a:solidFill>
              <a:latin typeface="Georgia" pitchFamily="18" charset="0"/>
            </a:endParaRPr>
          </a:p>
        </p:txBody>
      </p:sp>
      <p:pic>
        <p:nvPicPr>
          <p:cNvPr id="2050" name="Picture 2" descr="C:\Users\Krzysztof\Desktop\before-1502542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3133" y="552423"/>
            <a:ext cx="3401781" cy="511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4414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rostokąt 15"/>
          <p:cNvSpPr/>
          <p:nvPr/>
        </p:nvSpPr>
        <p:spPr>
          <a:xfrm>
            <a:off x="3938588" y="530087"/>
            <a:ext cx="788090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4000" dirty="0" smtClean="0">
                <a:solidFill>
                  <a:srgbClr val="002060"/>
                </a:solidFill>
                <a:latin typeface="Georgia" pitchFamily="18" charset="0"/>
              </a:rPr>
              <a:t>Pomocą mogą być modlitwy, które znajdziemy w naszych książeczkach do nabożeństwa – pamiątkach Pierwszej Komunii Świętej.</a:t>
            </a:r>
          </a:p>
          <a:p>
            <a:endParaRPr lang="pl-PL" sz="40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098" name="Picture 2" descr="C:\Users\Krzysztof\Desktop\pl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912" y="790575"/>
            <a:ext cx="3114676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561974" y="485774"/>
            <a:ext cx="11830051" cy="899808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Panie Jezu,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przybyłeś do mego serca,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aby dać mi życie Boże.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Wielbię Cię i dziękuję Ci.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 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Panie Jezu,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jesteś moim przyjacielem 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i przewodnikiem,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kocham Cię i pokładam ufność 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w Tobie.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Uczyń mnie wiernym Twemu Słowu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w każdej chwili mojego życia.</a:t>
            </a: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Panie Jezu, 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czynisz dla mnie cuda.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Przybywasz teraz do mojego serca.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Kocham Cię i dziękuję Ci.</a:t>
            </a: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endParaRPr lang="pl-PL" sz="2700" dirty="0" smtClean="0">
              <a:solidFill>
                <a:srgbClr val="002060"/>
              </a:solidFill>
              <a:latin typeface="Georgia" pitchFamily="18" charset="0"/>
            </a:endParaRP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Naucz mnie, co mam czynić,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aby moje postępowanie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było miłe Bogu Ojcu,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i abym coraz bardziej stawał się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Twoim przyjacielem.</a:t>
            </a:r>
          </a:p>
          <a:p>
            <a:pPr algn="just"/>
            <a:r>
              <a:rPr lang="pl-PL" sz="2700" dirty="0" smtClean="0">
                <a:solidFill>
                  <a:srgbClr val="002060"/>
                </a:solidFill>
                <a:latin typeface="Georgia" pitchFamily="18" charset="0"/>
              </a:rPr>
              <a:t>Chwała Ci, Panie Jezu Chryste.</a:t>
            </a:r>
          </a:p>
          <a:p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342900"/>
            <a:ext cx="11393261" cy="5562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504825" y="552450"/>
            <a:ext cx="5600700" cy="618630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Duszo Chrystusowa, uświęć mnie. Ciało Chrystusowe, zbaw mnie. Krwi Chrystusowa, napój mnie. Wodo z boku Chrystusowego, obmyj mnie. Męko Chrystusowa, pokrzep mnie. </a:t>
            </a:r>
          </a:p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O dobry Jezu, wysłuchaj mnie. </a:t>
            </a:r>
          </a:p>
          <a:p>
            <a:endParaRPr lang="pl-PL" sz="33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endParaRPr lang="pl-PL" sz="33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219826" y="552450"/>
            <a:ext cx="5619750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W ranach swoich ukryj mnie. Nie dopuść mi oddalić się od Ciebie. </a:t>
            </a:r>
          </a:p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Od złego ducha obroń mnie. W godzinę śmierci wezwij mnie. I każ mi przyjść </a:t>
            </a:r>
          </a:p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do siebie, abym z świętymi Twymi chwalił Cię.</a:t>
            </a:r>
          </a:p>
          <a:p>
            <a:r>
              <a:rPr lang="pl-PL" sz="3300" dirty="0" smtClean="0">
                <a:solidFill>
                  <a:srgbClr val="002060"/>
                </a:solidFill>
                <a:latin typeface="Georgia" pitchFamily="18" charset="0"/>
              </a:rPr>
              <a:t>Na wieki wieków. Amen.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118-119.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208-211.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Moje spotkanie z Jezusem. Pamiątka Pierwszej Komunii Świętej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oprac. </a:t>
            </a:r>
          </a:p>
          <a:p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ks. bp Damian Bryl, Wydawnictwo Święty Wojciech, Poznań 2001, s. 125-126.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293</Words>
  <Application>Microsoft Office PowerPoint</Application>
  <PresentationFormat>Niestandardowy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93</cp:revision>
  <dcterms:created xsi:type="dcterms:W3CDTF">2017-07-14T09:59:13Z</dcterms:created>
  <dcterms:modified xsi:type="dcterms:W3CDTF">2018-02-01T20:26:35Z</dcterms:modified>
</cp:coreProperties>
</file>