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64" r:id="rId6"/>
    <p:sldId id="261" r:id="rId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33" d="100"/>
          <a:sy n="33" d="100"/>
        </p:scale>
        <p:origin x="-2160" y="-10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36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1892299" y="3606800"/>
            <a:ext cx="8725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LITURGIA EUCHARYSTYCZNA</a:t>
            </a:r>
            <a:endParaRPr lang="pl-PL" sz="40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K.Tomiak\Katecheza\Wyd. św. W\Zdjęcia MSZA\IMG_09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72032" y="0"/>
            <a:ext cx="17117568" cy="1141171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576941" y="653142"/>
            <a:ext cx="6096001" cy="1360715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424542" y="979714"/>
            <a:ext cx="8033657" cy="128201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rgbClr val="002060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LITURGIA </a:t>
            </a:r>
          </a:p>
          <a:p>
            <a:r>
              <a:rPr lang="pl-PL" sz="6000" b="1" baseline="30000" dirty="0" smtClean="0">
                <a:solidFill>
                  <a:srgbClr val="002060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EUCHARYSTYCZNA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K.Tomiak\Katecheza\Wyd. św. W\Zdjęcia MSZA\IMG_09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1475" y="-2556301"/>
            <a:ext cx="15888532" cy="1058883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455840" y="2884714"/>
            <a:ext cx="4508046" cy="31242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450980" y="2928257"/>
            <a:ext cx="466530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itchFamily="18" charset="0"/>
              </a:rPr>
              <a:t>Kiedy dary ofiarne są już złożone na ołtarzu, rozpoczyna się wielkie dziękczynienie – </a:t>
            </a:r>
            <a:r>
              <a:rPr lang="pl-PL" sz="2800" b="1" dirty="0" smtClean="0">
                <a:solidFill>
                  <a:srgbClr val="002060"/>
                </a:solidFill>
                <a:latin typeface="Georgia" pitchFamily="18" charset="0"/>
              </a:rPr>
              <a:t>prefacja</a:t>
            </a:r>
            <a:r>
              <a:rPr lang="pl-PL" sz="2800" dirty="0" smtClean="0">
                <a:solidFill>
                  <a:srgbClr val="002060"/>
                </a:solidFill>
                <a:latin typeface="Georgia" pitchFamily="18" charset="0"/>
              </a:rPr>
              <a:t>.</a:t>
            </a:r>
          </a:p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itchFamily="18" charset="0"/>
              </a:rPr>
              <a:t>Kapłan rozpoczyna Modlitwę eucharystyczną. Rozkładając ręce mówi:</a:t>
            </a:r>
            <a:endParaRPr lang="pl-PL" sz="2800" dirty="0">
              <a:solidFill>
                <a:srgbClr val="00206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7675" y="270871"/>
            <a:ext cx="11439525" cy="567301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2855167" y="541177"/>
            <a:ext cx="86221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dirty="0" smtClean="0">
                <a:solidFill>
                  <a:srgbClr val="002060"/>
                </a:solidFill>
                <a:latin typeface="Georgia" pitchFamily="18" charset="0"/>
              </a:rPr>
              <a:t>K. Pan z wami.</a:t>
            </a:r>
          </a:p>
          <a:p>
            <a:r>
              <a:rPr lang="pl-PL" sz="3600" dirty="0" smtClean="0">
                <a:solidFill>
                  <a:srgbClr val="002060"/>
                </a:solidFill>
                <a:latin typeface="Georgia" pitchFamily="18" charset="0"/>
              </a:rPr>
              <a:t>W. I z duchem twoim. </a:t>
            </a:r>
            <a:endParaRPr lang="pl-PL" sz="3400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3074" name="Picture 2" descr="D:\K.Tomiak\Katecheza\Wyd. św. W\Zdjęcia MSZA\IMG_09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291" y="559350"/>
            <a:ext cx="1975104" cy="1316736"/>
          </a:xfrm>
          <a:prstGeom prst="rect">
            <a:avLst/>
          </a:prstGeom>
          <a:noFill/>
        </p:spPr>
      </p:pic>
      <p:pic>
        <p:nvPicPr>
          <p:cNvPr id="3075" name="Picture 3" descr="D:\K.Tomiak\Katecheza\Wyd. św. W\Zdjęcia MSZA\IMG_09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771" y="2444492"/>
            <a:ext cx="1975104" cy="1316736"/>
          </a:xfrm>
          <a:prstGeom prst="rect">
            <a:avLst/>
          </a:prstGeom>
          <a:noFill/>
        </p:spPr>
      </p:pic>
      <p:pic>
        <p:nvPicPr>
          <p:cNvPr id="3076" name="Picture 4" descr="D:\K.Tomiak\Katecheza\Wyd. św. W\Zdjęcia MSZA\IMG_09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1013" y="4404081"/>
            <a:ext cx="1975104" cy="1316736"/>
          </a:xfrm>
          <a:prstGeom prst="rect">
            <a:avLst/>
          </a:prstGeom>
          <a:noFill/>
        </p:spPr>
      </p:pic>
      <p:sp>
        <p:nvSpPr>
          <p:cNvPr id="11" name="Prostokąt 10"/>
          <p:cNvSpPr/>
          <p:nvPr/>
        </p:nvSpPr>
        <p:spPr>
          <a:xfrm>
            <a:off x="2914261" y="2429071"/>
            <a:ext cx="86221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dirty="0" smtClean="0">
                <a:solidFill>
                  <a:srgbClr val="002060"/>
                </a:solidFill>
                <a:latin typeface="Georgia" pitchFamily="18" charset="0"/>
              </a:rPr>
              <a:t>K. W górę serca.</a:t>
            </a:r>
          </a:p>
          <a:p>
            <a:r>
              <a:rPr lang="pl-PL" sz="3600" dirty="0" smtClean="0">
                <a:solidFill>
                  <a:srgbClr val="002060"/>
                </a:solidFill>
                <a:latin typeface="Georgia" pitchFamily="18" charset="0"/>
              </a:rPr>
              <a:t>W. Wznosimy je do Pana. </a:t>
            </a:r>
            <a:endParaRPr lang="pl-PL" sz="3400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2914261" y="4388499"/>
            <a:ext cx="86221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dirty="0" smtClean="0">
                <a:solidFill>
                  <a:srgbClr val="002060"/>
                </a:solidFill>
                <a:latin typeface="Georgia" pitchFamily="18" charset="0"/>
              </a:rPr>
              <a:t>K. Dzięki składajmy Panu Bogu naszemu.</a:t>
            </a:r>
          </a:p>
          <a:p>
            <a:r>
              <a:rPr lang="pl-PL" sz="3600" dirty="0" smtClean="0">
                <a:solidFill>
                  <a:srgbClr val="002060"/>
                </a:solidFill>
                <a:latin typeface="Georgia" pitchFamily="18" charset="0"/>
              </a:rPr>
              <a:t>W. Godne to i sprawiedliwe. </a:t>
            </a:r>
            <a:endParaRPr lang="pl-PL" sz="3400" dirty="0">
              <a:solidFill>
                <a:srgbClr val="00206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1" grpId="0" build="p"/>
      <p:bldP spid="1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6725" y="300066"/>
            <a:ext cx="11431361" cy="557348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3037115" y="478972"/>
            <a:ext cx="8440182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400" dirty="0" smtClean="0">
                <a:solidFill>
                  <a:srgbClr val="002060"/>
                </a:solidFill>
                <a:latin typeface="Georgia" pitchFamily="18" charset="0"/>
              </a:rPr>
              <a:t>Przy końcu prefacji kapłan składa ręce </a:t>
            </a:r>
          </a:p>
          <a:p>
            <a:r>
              <a:rPr lang="pl-PL" sz="3400" dirty="0" smtClean="0">
                <a:solidFill>
                  <a:srgbClr val="002060"/>
                </a:solidFill>
                <a:latin typeface="Georgia" pitchFamily="18" charset="0"/>
              </a:rPr>
              <a:t>i wspólnie z wszystkimi zgromadzonymi </a:t>
            </a:r>
          </a:p>
          <a:p>
            <a:r>
              <a:rPr lang="pl-PL" sz="3400" dirty="0" smtClean="0">
                <a:solidFill>
                  <a:srgbClr val="002060"/>
                </a:solidFill>
                <a:latin typeface="Georgia" pitchFamily="18" charset="0"/>
              </a:rPr>
              <a:t>w kościele śpiewa:</a:t>
            </a:r>
          </a:p>
          <a:p>
            <a:endParaRPr lang="pl-PL" sz="34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4098" name="Picture 2" descr="D:\K.Tomiak\Katecheza\Wyd. św. W\Zdjęcia MSZA\IMG_09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34" y="588263"/>
            <a:ext cx="1975104" cy="1316736"/>
          </a:xfrm>
          <a:prstGeom prst="rect">
            <a:avLst/>
          </a:prstGeom>
          <a:noFill/>
        </p:spPr>
      </p:pic>
      <p:sp>
        <p:nvSpPr>
          <p:cNvPr id="10" name="pole tekstowe 9"/>
          <p:cNvSpPr txBox="1"/>
          <p:nvPr/>
        </p:nvSpPr>
        <p:spPr>
          <a:xfrm>
            <a:off x="696686" y="2340430"/>
            <a:ext cx="1110342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rgbClr val="002060"/>
                </a:solidFill>
                <a:latin typeface="Georgia" pitchFamily="18" charset="0"/>
              </a:rPr>
              <a:t>Święty, Święty, Święty, Pan Bóg Zastępów.  </a:t>
            </a:r>
          </a:p>
          <a:p>
            <a:r>
              <a:rPr lang="pl-PL" sz="4000" dirty="0" smtClean="0">
                <a:solidFill>
                  <a:srgbClr val="002060"/>
                </a:solidFill>
                <a:latin typeface="Georgia" pitchFamily="18" charset="0"/>
              </a:rPr>
              <a:t>Pełne są niebiosa i ziemia chwały Twojej. </a:t>
            </a:r>
          </a:p>
          <a:p>
            <a:r>
              <a:rPr lang="pl-PL" sz="4000" dirty="0" smtClean="0">
                <a:solidFill>
                  <a:srgbClr val="002060"/>
                </a:solidFill>
                <a:latin typeface="Georgia" pitchFamily="18" charset="0"/>
              </a:rPr>
              <a:t>Hosanna na wysokości. Błogosławiony, który idzie w imię Pańskie. Hosanna na wysokości. </a:t>
            </a:r>
            <a:r>
              <a:rPr lang="pl-PL" dirty="0" smtClean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pl-PL" dirty="0" smtClean="0">
                <a:solidFill>
                  <a:srgbClr val="002060"/>
                </a:solidFill>
                <a:latin typeface="Georgia" pitchFamily="18" charset="0"/>
              </a:rPr>
            </a:br>
            <a:endParaRPr lang="pl-PL" dirty="0" smtClean="0">
              <a:solidFill>
                <a:srgbClr val="002060"/>
              </a:solidFill>
              <a:latin typeface="Georgia" pitchFamily="18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581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100-101.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175-177.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Mszał Rzymski dla diecezji polskich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</a:t>
            </a:r>
            <a:r>
              <a:rPr lang="pl-PL" sz="2400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Pallotinum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Poznań 2009, s. 17*.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201</Words>
  <Application>Microsoft Office PowerPoint</Application>
  <PresentationFormat>Niestandardowy</PresentationFormat>
  <Paragraphs>34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56</cp:revision>
  <dcterms:created xsi:type="dcterms:W3CDTF">2017-07-14T09:59:13Z</dcterms:created>
  <dcterms:modified xsi:type="dcterms:W3CDTF">2018-02-01T20:32:51Z</dcterms:modified>
</cp:coreProperties>
</file>