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8" r:id="rId5"/>
    <p:sldId id="271" r:id="rId6"/>
    <p:sldId id="272" r:id="rId7"/>
    <p:sldId id="273" r:id="rId8"/>
    <p:sldId id="269" r:id="rId9"/>
    <p:sldId id="261" r:id="rId10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3292" autoAdjust="0"/>
    <p:restoredTop sz="94660"/>
  </p:normalViewPr>
  <p:slideViewPr>
    <p:cSldViewPr snapToGrid="0">
      <p:cViewPr>
        <p:scale>
          <a:sx n="100" d="100"/>
          <a:sy n="100" d="100"/>
        </p:scale>
        <p:origin x="-708" y="-3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14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263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000" b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DLACZEGO WODA JEST TAK WAŻNA?</a:t>
            </a: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obrane\waterfall-17462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12236867" cy="8157911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0" y="4225160"/>
            <a:ext cx="12191999" cy="945931"/>
          </a:xfrm>
          <a:prstGeom prst="rect">
            <a:avLst/>
          </a:prstGeom>
          <a:solidFill>
            <a:schemeClr val="accent1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394138" y="4587766"/>
            <a:ext cx="12586138" cy="18063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DLACZEGO WODA JEST TAK WAŻNA?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obrane\person-7750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606528" cy="841552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281460" y="7186588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57" y="7352889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7180661" y="4959793"/>
            <a:ext cx="4695521" cy="1020554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7180661" y="4978845"/>
            <a:ext cx="48097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dirty="0">
                <a:solidFill>
                  <a:schemeClr val="bg1"/>
                </a:solidFill>
                <a:latin typeface="Georgia" pitchFamily="18" charset="0"/>
              </a:rPr>
              <a:t>G</a:t>
            </a:r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asi pragnienie.</a:t>
            </a:r>
            <a:endParaRPr lang="pl-PL" sz="4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obrane\drop-of-water-23428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4236" y="-1211855"/>
            <a:ext cx="12801600" cy="853440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3768" y="4230477"/>
            <a:ext cx="4062512" cy="1728889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94360" y="4285561"/>
            <a:ext cx="39319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Umożliwia wzrost roślin.</a:t>
            </a:r>
            <a:endParaRPr lang="pl-PL" sz="4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obrane\baby-26055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5471"/>
            <a:ext cx="12324649" cy="8216433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285922" y="7082599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320" y="7248901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7159" y="4186411"/>
            <a:ext cx="3520947" cy="1757716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39274" y="4262578"/>
            <a:ext cx="38728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Obmywa nasze ciało.</a:t>
            </a:r>
            <a:endParaRPr lang="pl-PL" sz="4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obrane\laundry-7066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84673"/>
            <a:ext cx="12207240" cy="813816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51051" y="4846939"/>
            <a:ext cx="7536178" cy="1072055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22889" y="4949847"/>
            <a:ext cx="82355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Oczyszcza brudne ubrania.</a:t>
            </a:r>
            <a:endParaRPr lang="pl-PL" sz="4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Krzysztof\Desktop\IMG_13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66038" y="-219075"/>
            <a:ext cx="13825728" cy="9217152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5972174" y="350139"/>
            <a:ext cx="5906905" cy="1755648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6096000" y="432816"/>
            <a:ext cx="57465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W kościele używana jest do święcenia.</a:t>
            </a:r>
            <a:endParaRPr lang="pl-PL" sz="4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Pobrane\morning-28980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564953" cy="7069044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41959" y="958468"/>
            <a:ext cx="4824103" cy="4748270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61320" y="1068637"/>
            <a:ext cx="480474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Pan Bóg podarował ludziom wodę, aby im służyła </a:t>
            </a:r>
          </a:p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i podtrzymywała życie.</a:t>
            </a:r>
            <a:endParaRPr lang="pl-PL" sz="4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 Pana Jezusa.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pierwszej</a:t>
            </a:r>
            <a:r>
              <a:rPr lang="pl-PL" sz="28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podstawowej,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36-37.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</a:t>
            </a:r>
            <a:r>
              <a:rPr lang="pl-PL" sz="28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Jezusa. Poradnik metodyczny.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Pierwsza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63-65.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/>
              <a:t>           </a:t>
            </a:r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522</TotalTime>
  <Words>143</Words>
  <Application>Microsoft Office PowerPoint</Application>
  <PresentationFormat>Niestandardowy</PresentationFormat>
  <Paragraphs>28</Paragraphs>
  <Slides>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0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81</cp:revision>
  <dcterms:created xsi:type="dcterms:W3CDTF">2017-07-14T09:59:13Z</dcterms:created>
  <dcterms:modified xsi:type="dcterms:W3CDTF">2018-02-01T20:29:45Z</dcterms:modified>
</cp:coreProperties>
</file>