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882" autoAdjust="0"/>
  </p:normalViewPr>
  <p:slideViewPr>
    <p:cSldViewPr snapToGrid="0">
      <p:cViewPr varScale="1">
        <p:scale>
          <a:sx n="113" d="100"/>
          <a:sy n="113" d="100"/>
        </p:scale>
        <p:origin x="-426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2018-01-15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35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886199"/>
            <a:ext cx="12192000" cy="27516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ZŁO GRZECHU – GRZECHY GŁÓWNE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cookie-2333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8742" y="-2299856"/>
            <a:ext cx="12340742" cy="10036454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8940" y="4457554"/>
            <a:ext cx="12570940" cy="918010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4816929"/>
            <a:ext cx="12192000" cy="15675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SIEDEM GRZECHÓW GŁÓWNYCH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/>
          <p:cNvSpPr/>
          <p:nvPr/>
        </p:nvSpPr>
        <p:spPr>
          <a:xfrm>
            <a:off x="321972" y="441860"/>
            <a:ext cx="4235678" cy="1208316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317170" y="1813459"/>
            <a:ext cx="4254830" cy="1208316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5" name="Prostokąt 14"/>
          <p:cNvSpPr/>
          <p:nvPr/>
        </p:nvSpPr>
        <p:spPr>
          <a:xfrm>
            <a:off x="286871" y="4837925"/>
            <a:ext cx="11546541" cy="989134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9" name="Prostokąt 18"/>
          <p:cNvSpPr/>
          <p:nvPr/>
        </p:nvSpPr>
        <p:spPr>
          <a:xfrm>
            <a:off x="7553460" y="400298"/>
            <a:ext cx="4211392" cy="1208316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0" name="Prostokąt 19"/>
          <p:cNvSpPr/>
          <p:nvPr/>
        </p:nvSpPr>
        <p:spPr>
          <a:xfrm>
            <a:off x="7549242" y="1758043"/>
            <a:ext cx="4212770" cy="1208316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1" name="Prostokąt 20"/>
          <p:cNvSpPr/>
          <p:nvPr/>
        </p:nvSpPr>
        <p:spPr>
          <a:xfrm>
            <a:off x="7547020" y="3157352"/>
            <a:ext cx="4242703" cy="1208316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2" name="Prostokąt 21"/>
          <p:cNvSpPr/>
          <p:nvPr/>
        </p:nvSpPr>
        <p:spPr>
          <a:xfrm>
            <a:off x="309093" y="3143497"/>
            <a:ext cx="4256468" cy="1208316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3" name="pole tekstowe 22"/>
          <p:cNvSpPr txBox="1"/>
          <p:nvPr/>
        </p:nvSpPr>
        <p:spPr>
          <a:xfrm>
            <a:off x="3621740" y="-860612"/>
            <a:ext cx="4948517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0" dirty="0" smtClean="0">
                <a:latin typeface="Georgia" pitchFamily="18" charset="0"/>
              </a:rPr>
              <a:t>7</a:t>
            </a:r>
          </a:p>
          <a:p>
            <a:pPr algn="ctr"/>
            <a:r>
              <a:rPr lang="pl-PL" sz="3200" dirty="0" smtClean="0">
                <a:latin typeface="Georgia" pitchFamily="18" charset="0"/>
              </a:rPr>
              <a:t>GRZECHÓW GŁÓWNYCH</a:t>
            </a:r>
            <a:endParaRPr lang="pl-PL" sz="3200" dirty="0">
              <a:latin typeface="Georgia" pitchFamily="18" charset="0"/>
            </a:endParaRPr>
          </a:p>
        </p:txBody>
      </p:sp>
      <p:sp>
        <p:nvSpPr>
          <p:cNvPr id="24" name="pole tekstowe 23"/>
          <p:cNvSpPr txBox="1"/>
          <p:nvPr/>
        </p:nvSpPr>
        <p:spPr>
          <a:xfrm>
            <a:off x="340659" y="484094"/>
            <a:ext cx="347830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 smtClean="0">
                <a:solidFill>
                  <a:schemeClr val="bg1"/>
                </a:solidFill>
                <a:latin typeface="Georgia" pitchFamily="18" charset="0"/>
              </a:rPr>
              <a:t>Pycha</a:t>
            </a:r>
            <a:endParaRPr lang="pl-PL" sz="60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5" name="pole tekstowe 24"/>
          <p:cNvSpPr txBox="1"/>
          <p:nvPr/>
        </p:nvSpPr>
        <p:spPr>
          <a:xfrm>
            <a:off x="322729" y="1828801"/>
            <a:ext cx="36665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 smtClean="0">
                <a:solidFill>
                  <a:schemeClr val="bg1"/>
                </a:solidFill>
                <a:latin typeface="Georgia" pitchFamily="18" charset="0"/>
              </a:rPr>
              <a:t>Chciwość</a:t>
            </a:r>
            <a:endParaRPr lang="pl-PL" sz="60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6" name="pole tekstowe 25"/>
          <p:cNvSpPr txBox="1"/>
          <p:nvPr/>
        </p:nvSpPr>
        <p:spPr>
          <a:xfrm>
            <a:off x="304800" y="3191435"/>
            <a:ext cx="43389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 smtClean="0">
                <a:solidFill>
                  <a:schemeClr val="bg1"/>
                </a:solidFill>
                <a:latin typeface="Georgia" pitchFamily="18" charset="0"/>
              </a:rPr>
              <a:t>Nieczystość</a:t>
            </a:r>
            <a:endParaRPr lang="pl-PL" sz="60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7" name="pole tekstowe 26"/>
          <p:cNvSpPr txBox="1"/>
          <p:nvPr/>
        </p:nvSpPr>
        <p:spPr>
          <a:xfrm>
            <a:off x="394447" y="4840941"/>
            <a:ext cx="114389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dirty="0" smtClean="0">
                <a:solidFill>
                  <a:schemeClr val="bg1"/>
                </a:solidFill>
                <a:latin typeface="Georgia" pitchFamily="18" charset="0"/>
              </a:rPr>
              <a:t>Nieumiarkowanie w jedzeniu i piciu</a:t>
            </a:r>
            <a:endParaRPr lang="pl-PL" sz="5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8" name="pole tekstowe 27"/>
          <p:cNvSpPr txBox="1"/>
          <p:nvPr/>
        </p:nvSpPr>
        <p:spPr>
          <a:xfrm>
            <a:off x="7575177" y="1721224"/>
            <a:ext cx="322729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dirty="0" smtClean="0">
                <a:solidFill>
                  <a:schemeClr val="bg1"/>
                </a:solidFill>
                <a:latin typeface="Georgia" pitchFamily="18" charset="0"/>
              </a:rPr>
              <a:t>Gniew</a:t>
            </a:r>
            <a:endParaRPr lang="pl-PL" sz="66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9" name="pole tekstowe 28"/>
          <p:cNvSpPr txBox="1"/>
          <p:nvPr/>
        </p:nvSpPr>
        <p:spPr>
          <a:xfrm>
            <a:off x="7620000" y="3191436"/>
            <a:ext cx="39444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 smtClean="0">
                <a:solidFill>
                  <a:schemeClr val="bg1"/>
                </a:solidFill>
                <a:latin typeface="Georgia" pitchFamily="18" charset="0"/>
              </a:rPr>
              <a:t>Lenistwo</a:t>
            </a:r>
            <a:endParaRPr lang="pl-PL" sz="60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30" name="pole tekstowe 29"/>
          <p:cNvSpPr txBox="1"/>
          <p:nvPr/>
        </p:nvSpPr>
        <p:spPr>
          <a:xfrm>
            <a:off x="7620000" y="484095"/>
            <a:ext cx="35589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 smtClean="0">
                <a:solidFill>
                  <a:schemeClr val="bg1"/>
                </a:solidFill>
                <a:latin typeface="Georgia" pitchFamily="18" charset="0"/>
              </a:rPr>
              <a:t>Zazdrość</a:t>
            </a:r>
            <a:endParaRPr lang="pl-PL" sz="60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allAtOnce"/>
      <p:bldP spid="24" grpId="0" build="allAtOnce"/>
      <p:bldP spid="25" grpId="0" build="allAtOnce"/>
      <p:bldP spid="26" grpId="0" build="allAtOnce"/>
      <p:bldP spid="27" grpId="0" build="allAtOnce"/>
      <p:bldP spid="28" grpId="0" build="allAtOnce"/>
      <p:bldP spid="29" grpId="0" build="allAtOnce"/>
      <p:bldP spid="30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15322" y="669560"/>
            <a:ext cx="10894218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6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Kochamy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Jezusa. 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drugiej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84-85.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Kochamy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Jezusa. 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Druga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141-143.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81</Words>
  <Application>Microsoft Office PowerPoint</Application>
  <PresentationFormat>Niestandardowy</PresentationFormat>
  <Paragraphs>26</Paragraphs>
  <Slides>4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4</vt:i4>
      </vt:variant>
    </vt:vector>
  </HeadingPairs>
  <TitlesOfParts>
    <vt:vector size="5" baseType="lpstr">
      <vt:lpstr>Motyw pakietu Office</vt:lpstr>
      <vt:lpstr>Slajd 1</vt:lpstr>
      <vt:lpstr>Slajd 2</vt:lpstr>
      <vt:lpstr>Slajd 3</vt:lpstr>
      <vt:lpstr>Slajd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44</cp:revision>
  <dcterms:created xsi:type="dcterms:W3CDTF">2017-07-14T09:59:13Z</dcterms:created>
  <dcterms:modified xsi:type="dcterms:W3CDTF">2018-01-15T08:28:19Z</dcterms:modified>
</cp:coreProperties>
</file>