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71" r:id="rId6"/>
    <p:sldId id="272" r:id="rId7"/>
    <p:sldId id="269" r:id="rId8"/>
    <p:sldId id="273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58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22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CZY POTRAFIMY DZIĘKOWAĆ?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cloud-6002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5933" y="0"/>
            <a:ext cx="13581698" cy="90525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225160"/>
            <a:ext cx="12570940" cy="945931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37160" y="4587766"/>
            <a:ext cx="12054840" cy="1806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DZIĘKUJĘ, PRZEPRASZAM I PROSZĘ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woman-1172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9027" y="-1909907"/>
            <a:ext cx="12421027" cy="87679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851337" y="2222938"/>
            <a:ext cx="2459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Georgia" pitchFamily="18" charset="0"/>
              </a:rPr>
              <a:t>DZIĘKUJĘ</a:t>
            </a:r>
            <a:endParaRPr lang="pl-PL" sz="3200" dirty="0"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3941379" y="914400"/>
            <a:ext cx="2222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Georgia" pitchFamily="18" charset="0"/>
              </a:rPr>
              <a:t>PROSZĘ</a:t>
            </a:r>
            <a:endParaRPr lang="pl-PL" sz="3200" dirty="0">
              <a:latin typeface="Georgia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7930055" y="851338"/>
            <a:ext cx="3279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Georgia" pitchFamily="18" charset="0"/>
              </a:rPr>
              <a:t>PRZEPRASZAM</a:t>
            </a:r>
            <a:endParaRPr lang="pl-PL" sz="3200" dirty="0">
              <a:latin typeface="Georgia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964909" y="5135880"/>
            <a:ext cx="8428772" cy="82243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2072640" y="5059680"/>
            <a:ext cx="104062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Czy często używam tych słów?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2" grpId="0" build="allAtOnce"/>
      <p:bldP spid="9" grpId="0" animBg="1"/>
      <p:bldP spid="1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mother-and-son-864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9918"/>
            <a:ext cx="12684252" cy="844143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3768" y="4887311"/>
            <a:ext cx="2900855" cy="107205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14350" y="4966138"/>
            <a:ext cx="31169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Dziękuję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obrane\child-24118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0561"/>
            <a:ext cx="12285635" cy="815986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943850" y="4872071"/>
            <a:ext cx="3714750" cy="102580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7956331" y="4919367"/>
            <a:ext cx="3978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Przepraszam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eggar-1016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1480"/>
            <a:ext cx="12289536" cy="819302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1961" y="4887311"/>
            <a:ext cx="2423160" cy="107205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9090" y="4934607"/>
            <a:ext cx="31110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Proszę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faith-1352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09015"/>
            <a:ext cx="12273930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737359" y="3676898"/>
            <a:ext cx="8153401" cy="225854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015067" y="3627120"/>
            <a:ext cx="86224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Również podczas modlitwy dziękujemy Panu Bogu </a:t>
            </a:r>
            <a:b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za otrzymane łaski, 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people-25977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65722"/>
            <a:ext cx="12469002" cy="832372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438399" y="3778244"/>
            <a:ext cx="8686801" cy="222090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575561" y="3640508"/>
            <a:ext cx="96164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>
                <a:solidFill>
                  <a:schemeClr val="bg1"/>
                </a:solidFill>
                <a:latin typeface="Georgia" pitchFamily="18" charset="0"/>
              </a:rPr>
              <a:t>p</a:t>
            </a:r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rzepraszamy za nasze grzechy oraz kierujemy do Niego nasze prośby i błagania.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32-33.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59-60.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136</Words>
  <Application>Microsoft Office PowerPoint</Application>
  <PresentationFormat>Niestandardowy</PresentationFormat>
  <Paragraphs>30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83</cp:revision>
  <dcterms:created xsi:type="dcterms:W3CDTF">2017-07-14T09:59:13Z</dcterms:created>
  <dcterms:modified xsi:type="dcterms:W3CDTF">2018-01-15T08:30:12Z</dcterms:modified>
</cp:coreProperties>
</file>