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64" d="100"/>
          <a:sy n="64" d="100"/>
        </p:scale>
        <p:origin x="-2310" y="-11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36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649132"/>
            <a:ext cx="12192000" cy="23198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8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BÓG NAM PRZEBACZA</a:t>
            </a:r>
          </a:p>
          <a:p>
            <a:r>
              <a:rPr lang="pl-PL" sz="48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POWRACAMY DO KOCHAJĄCEGO OJCA</a:t>
            </a: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trier-11851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79488"/>
            <a:ext cx="13166725" cy="8778875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0" y="4825348"/>
            <a:ext cx="12570940" cy="870914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5156616"/>
            <a:ext cx="12546767" cy="17013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WARUNKI DOBREJ SPOWIEDZI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 descr="C:\Users\Krzysztof\Desktop\feet-1299926_960_720 — kopi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6154066">
            <a:off x="6494641" y="1001870"/>
            <a:ext cx="2590477" cy="3428572"/>
          </a:xfrm>
          <a:prstGeom prst="rect">
            <a:avLst/>
          </a:prstGeom>
          <a:noFill/>
        </p:spPr>
      </p:pic>
      <p:pic>
        <p:nvPicPr>
          <p:cNvPr id="15" name="Picture 5" descr="C:\Users\Krzysztof\Desktop\feet-1299926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461573" y="2869513"/>
            <a:ext cx="2590477" cy="3428572"/>
          </a:xfrm>
          <a:prstGeom prst="rect">
            <a:avLst/>
          </a:prstGeom>
          <a:noFill/>
        </p:spPr>
      </p:pic>
      <p:pic>
        <p:nvPicPr>
          <p:cNvPr id="14" name="Picture 4" descr="C:\Users\Krzysztof\Desktop\feet-1299926_960_720 — kopi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4737950">
            <a:off x="2774583" y="894439"/>
            <a:ext cx="2590477" cy="3428572"/>
          </a:xfrm>
          <a:prstGeom prst="rect">
            <a:avLst/>
          </a:prstGeom>
          <a:noFill/>
        </p:spPr>
      </p:pic>
      <p:pic>
        <p:nvPicPr>
          <p:cNvPr id="4" name="Picture 4" descr="C:\Users\Krzysztof\Desktop\feet-1299926_960_720 — kopi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549048">
            <a:off x="-1097" y="2885631"/>
            <a:ext cx="2590477" cy="3428572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49706" y="203304"/>
            <a:ext cx="11497456" cy="98092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554636" y="314793"/>
            <a:ext cx="113625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Pięć kroków przygotowania do dobrej spowiedzi:</a:t>
            </a:r>
            <a:endParaRPr lang="pl-PL" sz="4000" dirty="0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2053" name="Picture 5" descr="C:\Users\Krzysztof\Desktop\feet-1299926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309116">
            <a:off x="2386090" y="3541570"/>
            <a:ext cx="2590477" cy="3428572"/>
          </a:xfrm>
          <a:prstGeom prst="rect">
            <a:avLst/>
          </a:prstGeom>
          <a:noFill/>
        </p:spPr>
      </p:pic>
      <p:pic>
        <p:nvPicPr>
          <p:cNvPr id="2054" name="Picture 6" descr="D:\Pobrane\confessional-152782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9528193" y="2405086"/>
            <a:ext cx="2223821" cy="3335731"/>
          </a:xfrm>
          <a:prstGeom prst="rect">
            <a:avLst/>
          </a:prstGeom>
          <a:noFill/>
        </p:spPr>
      </p:pic>
      <p:sp>
        <p:nvSpPr>
          <p:cNvPr id="18" name="pole tekstowe 17"/>
          <p:cNvSpPr txBox="1"/>
          <p:nvPr/>
        </p:nvSpPr>
        <p:spPr>
          <a:xfrm rot="19630791">
            <a:off x="0" y="4901784"/>
            <a:ext cx="32978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Georgia" pitchFamily="18" charset="0"/>
              </a:rPr>
              <a:t>RACHUNEK SUMIENIA</a:t>
            </a:r>
            <a:endParaRPr lang="pl-PL" sz="2000" dirty="0">
              <a:latin typeface="Georgia" pitchFamily="18" charset="0"/>
            </a:endParaRPr>
          </a:p>
        </p:txBody>
      </p:sp>
      <p:sp>
        <p:nvSpPr>
          <p:cNvPr id="19" name="pole tekstowe 18"/>
          <p:cNvSpPr txBox="1"/>
          <p:nvPr/>
        </p:nvSpPr>
        <p:spPr>
          <a:xfrm rot="19446374">
            <a:off x="3028013" y="5652183"/>
            <a:ext cx="28781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Georgia" pitchFamily="18" charset="0"/>
              </a:rPr>
              <a:t>ŻAL ZA GRZECHY</a:t>
            </a:r>
            <a:endParaRPr lang="pl-PL" sz="2000" dirty="0">
              <a:latin typeface="Georgia" pitchFamily="18" charset="0"/>
            </a:endParaRPr>
          </a:p>
        </p:txBody>
      </p:sp>
      <p:sp>
        <p:nvSpPr>
          <p:cNvPr id="20" name="pole tekstowe 19"/>
          <p:cNvSpPr txBox="1"/>
          <p:nvPr/>
        </p:nvSpPr>
        <p:spPr>
          <a:xfrm rot="19566601">
            <a:off x="3028014" y="2398426"/>
            <a:ext cx="57862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Georgia" pitchFamily="18" charset="0"/>
              </a:rPr>
              <a:t>MOCNE POSTANOWIENIE POPRAWY</a:t>
            </a:r>
            <a:endParaRPr lang="pl-PL" sz="2000" dirty="0">
              <a:latin typeface="Georgia" pitchFamily="18" charset="0"/>
            </a:endParaRPr>
          </a:p>
        </p:txBody>
      </p:sp>
      <p:sp>
        <p:nvSpPr>
          <p:cNvPr id="21" name="pole tekstowe 20"/>
          <p:cNvSpPr txBox="1"/>
          <p:nvPr/>
        </p:nvSpPr>
        <p:spPr>
          <a:xfrm rot="1040808">
            <a:off x="4991726" y="4991725"/>
            <a:ext cx="30430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Georgia" pitchFamily="18" charset="0"/>
              </a:rPr>
              <a:t>SPOWIEDŹ SZCZERA</a:t>
            </a:r>
            <a:endParaRPr lang="pl-PL" sz="2000" dirty="0">
              <a:latin typeface="Georgia" pitchFamily="18" charset="0"/>
            </a:endParaRPr>
          </a:p>
        </p:txBody>
      </p:sp>
      <p:sp>
        <p:nvSpPr>
          <p:cNvPr id="23" name="pole tekstowe 22"/>
          <p:cNvSpPr txBox="1"/>
          <p:nvPr/>
        </p:nvSpPr>
        <p:spPr>
          <a:xfrm rot="961634">
            <a:off x="6475749" y="3087974"/>
            <a:ext cx="28331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Georgia" pitchFamily="18" charset="0"/>
              </a:rPr>
              <a:t>ZADOŚĆUCZYNIENIE </a:t>
            </a:r>
            <a:endParaRPr lang="pl-PL" sz="2000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allAtOnce"/>
      <p:bldP spid="19" grpId="0" build="allAtOnce"/>
      <p:bldP spid="20" grpId="0" build="allAtOnce"/>
      <p:bldP spid="21" grpId="0" build="allAtOnce"/>
      <p:bldP spid="23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3365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Kochamy Pana Jezusa. Podręcznik dla klasy drugiej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</a:t>
            </a:r>
          </a:p>
          <a:p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red. ks. prof. J. Szpet, D. Jackowiak. Wydawnictwo Święty Wojciech, Poznań 2012, s. 88-89.</a:t>
            </a: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78</Words>
  <Application>Microsoft Office PowerPoint</Application>
  <PresentationFormat>Niestandardowy</PresentationFormat>
  <Paragraphs>21</Paragraphs>
  <Slides>4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4</vt:i4>
      </vt:variant>
    </vt:vector>
  </HeadingPairs>
  <TitlesOfParts>
    <vt:vector size="5" baseType="lpstr">
      <vt:lpstr>Motyw pakietu Office</vt:lpstr>
      <vt:lpstr>Slajd 1</vt:lpstr>
      <vt:lpstr>Slajd 2</vt:lpstr>
      <vt:lpstr>Slajd 3</vt:lpstr>
      <vt:lpstr>Slajd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38</cp:revision>
  <dcterms:created xsi:type="dcterms:W3CDTF">2017-07-14T09:59:13Z</dcterms:created>
  <dcterms:modified xsi:type="dcterms:W3CDTF">2018-01-09T16:31:31Z</dcterms:modified>
</cp:coreProperties>
</file>