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2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2" d="100"/>
          <a:sy n="82" d="100"/>
        </p:scale>
        <p:origin x="-282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822492"/>
            <a:ext cx="12192000" cy="2758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ŻYCIE ŚWIĘTEJ RODZINY</a:t>
            </a:r>
          </a:p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NAZARECIE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virgin-mary-1263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4814"/>
            <a:ext cx="7154814" cy="839986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7240248" y="1343025"/>
            <a:ext cx="4818401" cy="2781300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6876425" y="1834109"/>
            <a:ext cx="5546361" cy="4437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ŻYCIE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ŚWIETEJ RODZINY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</a:t>
            </a:r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NAZARECIE</a:t>
            </a:r>
            <a:endParaRPr lang="pl-PL" sz="60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earth-1617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08238" y="-471916"/>
            <a:ext cx="15685008" cy="882155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9706" y="203304"/>
            <a:ext cx="11497456" cy="16434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54636" y="314793"/>
            <a:ext cx="11362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Gdy Pan Jezus był dzieckiem, mieszkał ze swoją rodziną – Maryją i Józefem w Nazarecie.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2" name="Schemat blokowy: łącznik 21"/>
          <p:cNvSpPr/>
          <p:nvPr/>
        </p:nvSpPr>
        <p:spPr>
          <a:xfrm>
            <a:off x="8856481" y="3742440"/>
            <a:ext cx="72000" cy="84842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ole tekstowe 23"/>
          <p:cNvSpPr txBox="1"/>
          <p:nvPr/>
        </p:nvSpPr>
        <p:spPr>
          <a:xfrm>
            <a:off x="8894190" y="3605753"/>
            <a:ext cx="1432874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pl-PL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latin typeface="Georgia" pitchFamily="18" charset="0"/>
              </a:rPr>
              <a:t>NAZARET</a:t>
            </a:r>
            <a:endParaRPr lang="pl-PL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rgbClr val="FFFF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the-holy-family-12538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0214" cy="703137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280" y="1145895"/>
            <a:ext cx="11321747" cy="461829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2988" y="1261641"/>
            <a:ext cx="11250592" cy="4970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Gdy Pan Jezus był malutki nigdy nie próżnował, </a:t>
            </a:r>
            <a:b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z Matką Bożą i Józefem ochoczo pracował: </a:t>
            </a:r>
            <a:b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to piłował, to heblował, to wełenkę zwijał; </a:t>
            </a:r>
          </a:p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nosił wodę, zmiatał wióry i gwoździe przybijał. </a:t>
            </a:r>
            <a:b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68-69.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116-118.</a:t>
            </a:r>
          </a:p>
          <a:p>
            <a:r>
              <a:rPr lang="pl-PL" sz="2200" i="1" dirty="0" smtClean="0">
                <a:latin typeface="Arial" pitchFamily="34" charset="0"/>
                <a:cs typeface="Arial" pitchFamily="34" charset="0"/>
              </a:rPr>
              <a:t>Płyta z utworami do poradnika metodycznego "Jesteśmy w rodzinie Pana Jezusa", śpiewa </a:t>
            </a:r>
            <a:r>
              <a:rPr lang="pl-PL" sz="2200" i="1" dirty="0" err="1" smtClean="0">
                <a:latin typeface="Arial" pitchFamily="34" charset="0"/>
                <a:cs typeface="Arial" pitchFamily="34" charset="0"/>
              </a:rPr>
              <a:t>Schola</a:t>
            </a:r>
            <a:r>
              <a:rPr lang="pl-PL" sz="2200" i="1" dirty="0" smtClean="0">
                <a:latin typeface="Arial" pitchFamily="34" charset="0"/>
                <a:cs typeface="Arial" pitchFamily="34" charset="0"/>
              </a:rPr>
              <a:t> z Głównej. </a:t>
            </a:r>
            <a:r>
              <a:rPr lang="pl-PL" sz="2200" dirty="0" smtClean="0">
                <a:latin typeface="Arial" pitchFamily="34" charset="0"/>
                <a:cs typeface="Arial" pitchFamily="34" charset="0"/>
              </a:rPr>
              <a:t>Wydawnictwo Święty Wojciech.</a:t>
            </a:r>
            <a:endParaRPr lang="pl-PL" sz="2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97</Words>
  <Application>Microsoft Office PowerPoint</Application>
  <PresentationFormat>Niestandardowy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2018-01-09T16:36:01Z</dcterms:modified>
</cp:coreProperties>
</file>