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1" r:id="rId5"/>
    <p:sldId id="272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6" d="100"/>
          <a:sy n="86" d="100"/>
        </p:scale>
        <p:origin x="-1428" y="-6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18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WIELBIMY BOGA RADOŚCIĄ!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person-1207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9824"/>
            <a:ext cx="12192000" cy="729932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225160"/>
            <a:ext cx="12570940" cy="94593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4587766"/>
            <a:ext cx="12586138" cy="1806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WIELBIMY BOGA RADOŚCIĄ!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girl-3545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1872"/>
            <a:ext cx="12344400" cy="8229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1389" y="3877936"/>
            <a:ext cx="8110752" cy="180676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03970" y="3922005"/>
            <a:ext cx="88603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Obecność Pana Boga w nas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jest przyczyną naszej radości.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girl-2524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5273"/>
            <a:ext cx="12219310" cy="81462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8" y="4946572"/>
            <a:ext cx="11034451" cy="93643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4358" y="4934607"/>
            <a:ext cx="11006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 „Radujcie się zawsze w Panu…” </a:t>
            </a:r>
            <a:r>
              <a:rPr lang="pl-PL" sz="4800" dirty="0" err="1" smtClean="0">
                <a:solidFill>
                  <a:schemeClr val="bg1"/>
                </a:solidFill>
                <a:latin typeface="Georgia" pitchFamily="18" charset="0"/>
              </a:rPr>
              <a:t>Flp</a:t>
            </a:r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 4,4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hildren-1879907_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17802"/>
            <a:ext cx="12231014" cy="815401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18001" y="363557"/>
            <a:ext cx="11061576" cy="5522387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2889" y="495759"/>
            <a:ext cx="1056007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Boża radość jak rzeka /2x 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Boża radość wypełnia dusze mą.</a:t>
            </a:r>
          </a:p>
          <a:p>
            <a:pPr algn="ctr"/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Boży pokój jak rzeka /2x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Boży pokój wypełnia duszę mą.</a:t>
            </a:r>
          </a:p>
          <a:p>
            <a:pPr algn="ctr"/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Boża miłość jak rzeka /2x</a:t>
            </a:r>
          </a:p>
          <a:p>
            <a:pPr algn="ctr"/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Boża miłość wypełnia duszę mą.</a:t>
            </a:r>
          </a:p>
          <a:p>
            <a:pPr algn="ctr"/>
            <a:endParaRPr lang="pl-PL" sz="4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44-45.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72-73.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157</Words>
  <Application>Microsoft Office PowerPoint</Application>
  <PresentationFormat>Niestandardowy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80</cp:revision>
  <dcterms:created xsi:type="dcterms:W3CDTF">2017-07-14T09:59:13Z</dcterms:created>
  <dcterms:modified xsi:type="dcterms:W3CDTF">2017-11-13T20:05:47Z</dcterms:modified>
</cp:coreProperties>
</file>