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2017-11-13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15 i 16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263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 BÓG UCZYNIŁ NAS SWOIMI DZIEĆMI </a:t>
            </a:r>
          </a:p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NASI BLISCY</a:t>
            </a:r>
            <a:endParaRPr lang="pl-PL" sz="4000" b="1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obrane\free-image-2686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298" y="0"/>
            <a:ext cx="6164793" cy="638205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887310"/>
            <a:ext cx="12570940" cy="1065599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94138" y="5376041"/>
            <a:ext cx="12586138" cy="101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 BÓG UCZYNIŁ NAS SWOIMI DZIEĆMI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family-1150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49" y="-1608430"/>
            <a:ext cx="8595360" cy="846643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1435" y="4272455"/>
            <a:ext cx="9664262" cy="160808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3682" y="4295113"/>
            <a:ext cx="11498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Przez chrzest zostaliśmy włączeni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do rodziny dzieci Bożych.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tree-69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7520"/>
            <a:ext cx="13167360" cy="987552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pic>
        <p:nvPicPr>
          <p:cNvPr id="3075" name="Picture 3" descr="D:\Pobrane\vintage-1817180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590" y="2560879"/>
            <a:ext cx="2926080" cy="1837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Pobrane\family-557100 — k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4976" y="699377"/>
            <a:ext cx="1197293" cy="192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Pobrane\family-557100 — kopia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958" y="660017"/>
            <a:ext cx="1225868" cy="199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Pobrane\photography-1503121_1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502" y="2166838"/>
            <a:ext cx="2289353" cy="339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478221" y="4981903"/>
            <a:ext cx="10463048" cy="99322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0621" y="5092262"/>
            <a:ext cx="1156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Bóg daje nam naszą ziemską rodzinę.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9" name="Picture 7" descr="D:\Pobrane\family-557100 — kopia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8807" y="0"/>
            <a:ext cx="971550" cy="1608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Pobrane\family-557100 — kopia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5877" y="0"/>
            <a:ext cx="985838" cy="1723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38-41.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66-69.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124</Words>
  <Application>Microsoft Office PowerPoint</Application>
  <PresentationFormat>Niestandardowy</PresentationFormat>
  <Paragraphs>21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63</cp:revision>
  <dcterms:created xsi:type="dcterms:W3CDTF">2017-07-14T09:59:13Z</dcterms:created>
  <dcterms:modified xsi:type="dcterms:W3CDTF">2017-11-13T20:12:16Z</dcterms:modified>
</cp:coreProperties>
</file>