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2017-11-13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.png"/><Relationship Id="rId7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15 i 16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 BÓG UCZYNIŁ NAS SWOIMI DZIEĆMI </a:t>
            </a:r>
          </a:p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NASI BLISCY</a:t>
            </a:r>
            <a:endParaRPr lang="pl-PL" sz="40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obrane\free-image-26866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4298" y="0"/>
            <a:ext cx="6164793" cy="638205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887310"/>
            <a:ext cx="12570940" cy="1065599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94138" y="5376041"/>
            <a:ext cx="12586138" cy="10180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 BÓG UCZYNIŁ NAS SWOIMI DZIEĆMI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family-11509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7349" y="-1608430"/>
            <a:ext cx="8595360" cy="846643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1435" y="4272455"/>
            <a:ext cx="9664262" cy="1608083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93682" y="4295113"/>
            <a:ext cx="114983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Przez chrzest zostaliśmy włączeni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do rodziny dzieci Bożych.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tree-6938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17520"/>
            <a:ext cx="13167360" cy="987552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pic>
        <p:nvPicPr>
          <p:cNvPr id="3075" name="Picture 3" descr="D:\Pobrane\vintage-1817180_19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9590" y="2560879"/>
            <a:ext cx="2926080" cy="1837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D:\Pobrane\family-557100 — kop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24976" y="699377"/>
            <a:ext cx="1197293" cy="19259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D:\Pobrane\family-557100 — kopia (2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56958" y="660017"/>
            <a:ext cx="1225868" cy="19973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D:\Pobrane\photography-1503121_19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0502" y="2166838"/>
            <a:ext cx="2289353" cy="33942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Prostokąt 8"/>
          <p:cNvSpPr/>
          <p:nvPr/>
        </p:nvSpPr>
        <p:spPr>
          <a:xfrm>
            <a:off x="478221" y="4981903"/>
            <a:ext cx="10463048" cy="993228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30621" y="5092262"/>
            <a:ext cx="11561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Bóg daje nam naszą ziemską rodzinę.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3079" name="Picture 7" descr="D:\Pobrane\family-557100 — kopia (4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98807" y="0"/>
            <a:ext cx="971550" cy="16087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D:\Pobrane\family-557100 — kopia (3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95877" y="0"/>
            <a:ext cx="985838" cy="17230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38-41.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66-69.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124</Words>
  <Application>Microsoft Office PowerPoint</Application>
  <PresentationFormat>Niestandardowy</PresentationFormat>
  <Paragraphs>21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63</cp:revision>
  <dcterms:created xsi:type="dcterms:W3CDTF">2017-07-14T09:59:13Z</dcterms:created>
  <dcterms:modified xsi:type="dcterms:W3CDTF">2017-11-13T20:12:16Z</dcterms:modified>
</cp:coreProperties>
</file>