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1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3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0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2017-11-01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17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263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PAMIĘTAMY O TYCH, </a:t>
            </a:r>
          </a:p>
          <a:p>
            <a:r>
              <a:rPr lang="pl-PL" sz="4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KTÓRZY ODESZLI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obrane\trees-2792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89081"/>
            <a:ext cx="12357811" cy="829543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64529" y="4179224"/>
            <a:ext cx="11828752" cy="1417889"/>
          </a:xfrm>
          <a:prstGeom prst="rect">
            <a:avLst/>
          </a:prstGeom>
          <a:solidFill>
            <a:schemeClr val="accent1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10714" y="4481689"/>
            <a:ext cx="9144000" cy="1804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PAMIĘTAMY O TYCH, </a:t>
            </a:r>
          </a:p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KTÓRZY ODESZLI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cemetery-1788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074" y="-401814"/>
            <a:ext cx="14044613" cy="1053465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83324" y="4114799"/>
            <a:ext cx="1160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254001" y="323386"/>
            <a:ext cx="9402956" cy="149426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387702" y="443443"/>
            <a:ext cx="1023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  <a:latin typeface="Georgia" pitchFamily="18" charset="0"/>
              </a:rPr>
              <a:t>Kwiaty i znicze stawiane na grobach bliskich świadczą o tym, że ciągle o nich pamiętamy.</a:t>
            </a:r>
            <a:endParaRPr lang="pl-PL" sz="3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Pobrane\cemetery-2729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52210"/>
            <a:ext cx="14044613" cy="1053465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83324" y="4114799"/>
            <a:ext cx="1160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390004" y="207235"/>
            <a:ext cx="10076583" cy="149188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517076" y="-222483"/>
            <a:ext cx="9864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6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pl-PL" sz="3600" dirty="0" smtClean="0">
                <a:solidFill>
                  <a:schemeClr val="bg1"/>
                </a:solidFill>
                <a:latin typeface="Georgia" pitchFamily="18" charset="0"/>
              </a:rPr>
              <a:t>Nasza modlitwa za zmarłych jest jednak największym darem, jaki możemy im ofiarować. </a:t>
            </a:r>
            <a:endParaRPr lang="pl-PL" sz="3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Pobrane\candle-1785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-2"/>
            <a:ext cx="12361774" cy="824118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83324" y="4114799"/>
            <a:ext cx="1160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2743200" y="267629"/>
            <a:ext cx="7482468" cy="2862322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2743200" y="267629"/>
            <a:ext cx="75828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  <a:latin typeface="Georgia" pitchFamily="18" charset="0"/>
              </a:rPr>
              <a:t>„Wieczny odpoczynek racz zmarłym dać, Panie, a światłość wiekuista niechaj im świeci. </a:t>
            </a:r>
          </a:p>
          <a:p>
            <a:r>
              <a:rPr lang="pl-PL" sz="3600" dirty="0" smtClean="0">
                <a:solidFill>
                  <a:schemeClr val="bg1"/>
                </a:solidFill>
                <a:latin typeface="Georgia" pitchFamily="18" charset="0"/>
              </a:rPr>
              <a:t>Niech odpoczywają w pokoju wiecznym. Amen”.</a:t>
            </a:r>
            <a:endParaRPr lang="pl-PL" sz="3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 Pana Jezusa.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Podręcznik dla klasy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pierwszej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szkoły podstawowej,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red. ks. prof. 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42-43.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w rodzinie</a:t>
            </a:r>
            <a:r>
              <a:rPr lang="pl-PL" sz="2800" i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Jezusa. Poradnik metodyczny.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Pierwsza </a:t>
            </a:r>
            <a:r>
              <a:rPr lang="pl-PL" sz="28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klasa szkoły 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red. ks. prof</a:t>
            </a:r>
            <a:r>
              <a:rPr lang="pl-PL" sz="28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D. Jackowiak. Wydawnictwo Święty Wojciech, Poznań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28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28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70-71.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8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endParaRPr lang="pl-PL" sz="28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/>
              <a:t>         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160</Words>
  <Application>Microsoft Office PowerPoint</Application>
  <PresentationFormat>Niestandardowy</PresentationFormat>
  <Paragraphs>25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64</cp:revision>
  <dcterms:created xsi:type="dcterms:W3CDTF">2017-07-14T09:59:13Z</dcterms:created>
  <dcterms:modified xsi:type="dcterms:W3CDTF">2017-11-01T16:03:01Z</dcterms:modified>
</cp:coreProperties>
</file>