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7" r:id="rId5"/>
    <p:sldId id="268" r:id="rId6"/>
    <p:sldId id="261" r:id="rId7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6314" autoAdjust="0"/>
    <p:restoredTop sz="94660"/>
  </p:normalViewPr>
  <p:slideViewPr>
    <p:cSldViewPr snapToGrid="0">
      <p:cViewPr varScale="1">
        <p:scale>
          <a:sx n="75" d="100"/>
          <a:sy n="75" d="100"/>
        </p:scale>
        <p:origin x="-106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2017-11-01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2017-11-01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2017-11-01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2017-11-01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2017-11-01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2017-11-01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2017-11-01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17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263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000" b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PAMIĘTAMY O TYCH, </a:t>
            </a:r>
          </a:p>
          <a:p>
            <a:r>
              <a:rPr lang="pl-PL" sz="4000" b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KTÓRZY ODESZLI</a:t>
            </a: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obrane\trees-27929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89081"/>
            <a:ext cx="12357811" cy="8295437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264529" y="4179224"/>
            <a:ext cx="11828752" cy="1417889"/>
          </a:xfrm>
          <a:prstGeom prst="rect">
            <a:avLst/>
          </a:prstGeom>
          <a:solidFill>
            <a:schemeClr val="accent1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10714" y="4481689"/>
            <a:ext cx="9144000" cy="18041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PAMIĘTAMY O TYCH, </a:t>
            </a:r>
          </a:p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KTÓRZY ODESZLI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cemetery-17884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65074" y="-401814"/>
            <a:ext cx="14044613" cy="1053465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583324" y="4114799"/>
            <a:ext cx="116086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54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47" name="Prostokąt 46"/>
          <p:cNvSpPr/>
          <p:nvPr/>
        </p:nvSpPr>
        <p:spPr>
          <a:xfrm>
            <a:off x="254001" y="323386"/>
            <a:ext cx="9402956" cy="1494264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0" name="pole tekstowe 49"/>
          <p:cNvSpPr txBox="1"/>
          <p:nvPr/>
        </p:nvSpPr>
        <p:spPr>
          <a:xfrm>
            <a:off x="387702" y="443443"/>
            <a:ext cx="10239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Kwiaty i znicze stawiane na grobach bliskich świadczą o tym, że ciągle o nich pamiętamy.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D:\Pobrane\cemetery-27298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52210"/>
            <a:ext cx="14044613" cy="10534651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583324" y="4114799"/>
            <a:ext cx="116086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54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47" name="Prostokąt 46"/>
          <p:cNvSpPr/>
          <p:nvPr/>
        </p:nvSpPr>
        <p:spPr>
          <a:xfrm>
            <a:off x="390004" y="207235"/>
            <a:ext cx="10076583" cy="1491885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0" name="pole tekstowe 49"/>
          <p:cNvSpPr txBox="1"/>
          <p:nvPr/>
        </p:nvSpPr>
        <p:spPr>
          <a:xfrm>
            <a:off x="517076" y="-222483"/>
            <a:ext cx="98647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3600" dirty="0" smtClean="0">
              <a:solidFill>
                <a:schemeClr val="bg1"/>
              </a:solidFill>
              <a:latin typeface="Georgia" pitchFamily="18" charset="0"/>
            </a:endParaRPr>
          </a:p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Nasza modlitwa za zmarłych jest jednak największym darem, jaki możemy im ofiarować. 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Pobrane\candle-17857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" y="-2"/>
            <a:ext cx="12361774" cy="8241182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583324" y="4114799"/>
            <a:ext cx="116086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54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47" name="Prostokąt 46"/>
          <p:cNvSpPr/>
          <p:nvPr/>
        </p:nvSpPr>
        <p:spPr>
          <a:xfrm>
            <a:off x="2743200" y="267629"/>
            <a:ext cx="7482468" cy="2862322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0" name="pole tekstowe 49"/>
          <p:cNvSpPr txBox="1"/>
          <p:nvPr/>
        </p:nvSpPr>
        <p:spPr>
          <a:xfrm>
            <a:off x="2743200" y="267629"/>
            <a:ext cx="758282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„Wieczny odpoczynek racz zmarłym dać, Panie, a światłość wiekuista niechaj im świeci. </a:t>
            </a:r>
          </a:p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Niech odpoczywają w pokoju wiecznym. Amen”.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 Pana Jezusa.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pierwszej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podstawowej,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42-43.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Jezusa. Poradnik metodyczny.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Pierwsza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70-71.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/>
              <a:t>          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383</TotalTime>
  <Words>160</Words>
  <Application>Microsoft Office PowerPoint</Application>
  <PresentationFormat>Niestandardowy</PresentationFormat>
  <Paragraphs>25</Paragraphs>
  <Slides>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7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64</cp:revision>
  <dcterms:created xsi:type="dcterms:W3CDTF">2017-07-14T09:59:13Z</dcterms:created>
  <dcterms:modified xsi:type="dcterms:W3CDTF">2017-11-01T16:03:01Z</dcterms:modified>
</cp:coreProperties>
</file>