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74" r:id="rId8"/>
    <p:sldId id="275" r:id="rId9"/>
    <p:sldId id="269" r:id="rId10"/>
    <p:sldId id="270" r:id="rId11"/>
    <p:sldId id="271" r:id="rId12"/>
    <p:sldId id="272" r:id="rId13"/>
    <p:sldId id="273" r:id="rId14"/>
    <p:sldId id="261" r:id="rId1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1" d="100"/>
          <a:sy n="71" d="100"/>
        </p:scale>
        <p:origin x="-720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PRZYGOTOWANIE DO MSZY ŚWIĘTEJ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obrane\people-2604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3738" y="-1710538"/>
            <a:ext cx="12835738" cy="856853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04799" y="2726724"/>
            <a:ext cx="12570940" cy="1301579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22729" y="3356941"/>
            <a:ext cx="12514729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PRZYGOTOWANIE DO MSZY ŚWIĘTEJ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K.Tomiak\Katecheza\Wyd. św. W\28 lekcja IIIS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6486" y="-1803718"/>
            <a:ext cx="13430707" cy="895380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0" y="4038600"/>
            <a:ext cx="6804212" cy="140208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228600" y="4065568"/>
            <a:ext cx="7269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Przygotowanie do Mszy Świętej rozpoczyna się już w domu.</a:t>
            </a:r>
          </a:p>
          <a:p>
            <a:endParaRPr lang="pl-PL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ra Sans" pitchFamily="34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family-1023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63880"/>
            <a:ext cx="12689738" cy="84589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0" y="3733800"/>
            <a:ext cx="5983941" cy="170688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29604" y="3819101"/>
            <a:ext cx="5123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47650" y="3760470"/>
            <a:ext cx="5715000" cy="2410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aseline="30000" dirty="0" smtClean="0">
                <a:solidFill>
                  <a:schemeClr val="bg1"/>
                </a:solidFill>
                <a:latin typeface="Georgia" pitchFamily="18" charset="0"/>
              </a:rPr>
              <a:t>Odpowiedni,</a:t>
            </a:r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4400" baseline="30000" dirty="0" smtClean="0">
                <a:solidFill>
                  <a:schemeClr val="bg1"/>
                </a:solidFill>
                <a:latin typeface="Georgia" pitchFamily="18" charset="0"/>
              </a:rPr>
              <a:t>odświętny, strój ma uświadomić nam, że idziemy do kościoła, by spotkać się z Bogiem.</a:t>
            </a:r>
          </a:p>
          <a:p>
            <a:endParaRPr lang="pl-PL" sz="4800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rzysztof\Desktop\FOTO - kół\IMG_09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3741011" y="1075765"/>
            <a:ext cx="8635740" cy="278354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296883" y="1150917"/>
            <a:ext cx="5579482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Przy wejściu do kościoła znajdują się kropielnice </a:t>
            </a: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z wodą święconą. </a:t>
            </a: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Czynimy nią </a:t>
            </a: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z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nak </a:t>
            </a: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krzyża świętego.</a:t>
            </a:r>
          </a:p>
          <a:p>
            <a:endParaRPr lang="pl-PL" sz="4200" baseline="30000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Krzysztof\Desktop\FOTO - kół\IMG_09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15391"/>
            <a:ext cx="12224512" cy="80550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2573250" y="4271357"/>
            <a:ext cx="9705570" cy="1320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21179" y="4297680"/>
            <a:ext cx="9120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Przyklękamy przed Panem Jezusem,</a:t>
            </a: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który mieszka w tabernakulum.</a:t>
            </a:r>
            <a:endParaRPr lang="pl-PL" sz="32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FOTO - kół\IMG_09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69185" y="-2310765"/>
            <a:ext cx="16459200" cy="109728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2142868" y="0"/>
            <a:ext cx="9362818" cy="128587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14299" y="0"/>
            <a:ext cx="733537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Zajmujemy miejsce w ławce oczekując </a:t>
            </a:r>
          </a:p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na rozpoczęcie Mszy Świętej.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zysztof\Desktop\hjk\IMG_08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2024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37567" y="4733365"/>
            <a:ext cx="7738245" cy="125057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96056" y="4733365"/>
            <a:ext cx="8942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zakrystii, kapłan przygotowuje się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do sprawowania Mszy Świętej.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K.Tomiak\Katecheza\Wyd. św. W\28 lekcja IIISP\1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81328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3" y="6193304"/>
            <a:ext cx="565172" cy="56517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8682" y="3635375"/>
            <a:ext cx="8110541" cy="2336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04824" y="3641725"/>
            <a:ext cx="89820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tym samym czasie do Mszy Świętej przygotowują się ministranci i lektorzy.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Ubierają szaty liturgiczne i odmawiają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modlitwę.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Krzysztof\Desktop\hjk\IMG_0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" y="-129540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6" y="6193307"/>
            <a:ext cx="570881" cy="570881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264400" y="1062318"/>
            <a:ext cx="4013200" cy="328108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7293096" y="1214848"/>
            <a:ext cx="385750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Dzwonek ogłasza rozpoczęcie Mszy Świętej, a wszyscy wierni śpiewają pieśń na wejście.</a:t>
            </a:r>
          </a:p>
          <a:p>
            <a:pPr algn="ctr"/>
            <a:endParaRPr lang="pl-PL" sz="4000" dirty="0">
              <a:solidFill>
                <a:schemeClr val="bg1"/>
              </a:solidFill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K.Tomiak\Katecheza\Wyd. św. W\28 lekcja IIISP\1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753" y="-192024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6" y="6193308"/>
            <a:ext cx="570881" cy="570881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46457" y="4013200"/>
            <a:ext cx="8265743" cy="19050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08000" y="4027899"/>
            <a:ext cx="8432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Po przyklęknięciu przed tabernakulum, celebrans podchodzi do ołtarza i go całuje.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K.Tomiak\Katecheza\Wyd. św. W\28 lekcja IIISP\1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6992" y="-645115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588007" cy="58800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81000" y="4975412"/>
            <a:ext cx="6557682" cy="94278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82599" y="5042647"/>
            <a:ext cx="8701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Czyni znak krzyża świętego.</a:t>
            </a:r>
          </a:p>
          <a:p>
            <a:endParaRPr lang="pl-PL" sz="4000" dirty="0">
              <a:solidFill>
                <a:schemeClr val="bg1"/>
              </a:solidFill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K.Tomiak\Katecheza\Wyd. św. W\28 lekcja IIISP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0490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6" y="6193307"/>
            <a:ext cx="570881" cy="570881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82600" y="4495800"/>
            <a:ext cx="8405905" cy="14668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33400" y="4516849"/>
            <a:ext cx="829818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Rozkłada ręce i pozdrawia wiernych słowami: „Pan z wami”.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588007" cy="58800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</a:t>
            </a:r>
            <a:endParaRPr lang="pl-PL" sz="1600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457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Przyjmujemy Pana Jezusa. Poradnik metodyczny. Trzecia 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</a:t>
            </a:r>
            <a:r>
              <a:rPr lang="pl-PL" sz="32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134-141.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pixabay.com, K.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Tomiak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214</Words>
  <Application>Microsoft Office PowerPoint</Application>
  <PresentationFormat>Niestandardowy</PresentationFormat>
  <Paragraphs>43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53</cp:revision>
  <dcterms:created xsi:type="dcterms:W3CDTF">2017-07-14T09:59:13Z</dcterms:created>
  <dcterms:modified xsi:type="dcterms:W3CDTF">2017-10-20T21:42:57Z</dcterms:modified>
</cp:coreProperties>
</file>