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0" d="100"/>
          <a:sy n="60" d="100"/>
        </p:scale>
        <p:origin x="-2430" y="-1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263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NALEŻYMY DO RODZINY BOŻEJ</a:t>
            </a:r>
            <a:endParaRPr lang="pl-PL" sz="40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baptism-5779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25296"/>
            <a:ext cx="12204192" cy="808329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414847"/>
            <a:ext cx="12570940" cy="1301579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538308" y="4921494"/>
            <a:ext cx="9144000" cy="14725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NALEŻYMY DO RODZINY BOŻEJ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baptism-644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336792" cy="95051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463861" y="281354"/>
            <a:ext cx="5439105" cy="5814646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053958" y="562708"/>
            <a:ext cx="61380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b="1" dirty="0" smtClean="0">
                <a:solidFill>
                  <a:schemeClr val="bg1"/>
                </a:solidFill>
                <a:latin typeface="Georgia" pitchFamily="18" charset="0"/>
              </a:rPr>
              <a:t>Formuła chrztu</a:t>
            </a:r>
          </a:p>
          <a:p>
            <a:endParaRPr lang="pl-PL" sz="48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Ja ciebie chrzczę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w imię Ojca i Syna,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i Ducha Świętego. Amen.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hurch-1499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7598" y="-2030576"/>
            <a:ext cx="14044613" cy="936307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977462" y="1182414"/>
            <a:ext cx="10421007" cy="3563008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198179" y="1274176"/>
            <a:ext cx="101267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  <a:latin typeface="Georgia" pitchFamily="18" charset="0"/>
              </a:rPr>
              <a:t>Dzieckiem Bożym jestem ja, la, </a:t>
            </a:r>
            <a:r>
              <a:rPr lang="pl-PL" sz="3600" b="1" dirty="0" err="1" smtClean="0">
                <a:solidFill>
                  <a:schemeClr val="bg1"/>
                </a:solidFill>
                <a:latin typeface="Georgia" pitchFamily="18" charset="0"/>
              </a:rPr>
              <a:t>la</a:t>
            </a:r>
            <a:r>
              <a:rPr lang="pl-PL" sz="3600" b="1" dirty="0" smtClean="0">
                <a:solidFill>
                  <a:schemeClr val="bg1"/>
                </a:solidFill>
                <a:latin typeface="Georgia" pitchFamily="18" charset="0"/>
              </a:rPr>
              <a:t>…</a:t>
            </a:r>
          </a:p>
          <a:p>
            <a:endParaRPr lang="pl-PL" sz="36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Ojciec Bóg kocha nas, miłość swą zsyła mam,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Któż jak On wielki jest, któż jak On miłość ma.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Święty Bóg, Ojciec nasz, co dzień ma hojną dłoń,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Kocha nas, dzieci swe, mimo grzechów oraz wad.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22-23.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41-45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171</Words>
  <Application>Microsoft Office PowerPoint</Application>
  <PresentationFormat>Niestandardowy</PresentationFormat>
  <Paragraphs>28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49</cp:revision>
  <dcterms:created xsi:type="dcterms:W3CDTF">2017-07-14T09:59:13Z</dcterms:created>
  <dcterms:modified xsi:type="dcterms:W3CDTF">2017-10-20T21:38:34Z</dcterms:modified>
</cp:coreProperties>
</file>