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0" r:id="rId5"/>
    <p:sldId id="271" r:id="rId6"/>
    <p:sldId id="269" r:id="rId7"/>
    <p:sldId id="267" r:id="rId8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151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1834A-B89E-4E4B-A3E4-E59CA4E37E11}" type="datetimeFigureOut">
              <a:rPr lang="pl-PL"/>
              <a:pPr>
                <a:defRPr/>
              </a:pPr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6FBA5-4BE0-4ABC-A4D4-B09B4FBBBB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9E7A-5445-4321-86E7-18DA3ABB0359}" type="datetimeFigureOut">
              <a:rPr lang="pl-PL"/>
              <a:pPr>
                <a:defRPr/>
              </a:pPr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EB6D-4EC0-4946-AFCE-D53AC2285C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DA61-E1E5-403C-BF8D-D2D607A68DD4}" type="datetimeFigureOut">
              <a:rPr lang="pl-PL"/>
              <a:pPr>
                <a:defRPr/>
              </a:pPr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C449-0076-4462-A88D-CCC160922A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65045-B7BD-4040-B702-15D9BDE30405}" type="datetimeFigureOut">
              <a:rPr lang="pl-PL"/>
              <a:pPr>
                <a:defRPr/>
              </a:pPr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F1DA-0937-4CAF-8F29-EBD759F945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6B170-31BD-4DF7-99A4-8DA1A689ED85}" type="datetimeFigureOut">
              <a:rPr lang="pl-PL"/>
              <a:pPr>
                <a:defRPr/>
              </a:pPr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4763C-1EAC-42F2-A50F-2051D3E0C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115A-DF11-4186-8268-16D9941F5937}" type="datetimeFigureOut">
              <a:rPr lang="pl-PL"/>
              <a:pPr>
                <a:defRPr/>
              </a:pPr>
              <a:t>2017-10-20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FA4D-6B42-4CE8-8D00-F29DC64C67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1A7B-CBF6-4704-A1FF-DB07A6DFED00}" type="datetimeFigureOut">
              <a:rPr lang="pl-PL"/>
              <a:pPr>
                <a:defRPr/>
              </a:pPr>
              <a:t>2017-10-20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9AE64-7D60-444B-90A1-DB2840B6C7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4A5C-C9FD-4268-A54C-125EC0A2C231}" type="datetimeFigureOut">
              <a:rPr lang="pl-PL"/>
              <a:pPr>
                <a:defRPr/>
              </a:pPr>
              <a:t>2017-10-20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4EDB-AD99-4752-A730-807527EE7C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3EDC-F407-48C7-856D-1A31E48BCC4E}" type="datetimeFigureOut">
              <a:rPr lang="pl-PL"/>
              <a:pPr>
                <a:defRPr/>
              </a:pPr>
              <a:t>2017-10-20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C80D-4296-4E98-9DAC-DB001D8F6B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3557-30AF-43A0-A7BA-6DCE0F527BB3}" type="datetimeFigureOut">
              <a:rPr lang="pl-PL"/>
              <a:pPr>
                <a:defRPr/>
              </a:pPr>
              <a:t>2017-10-20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0B196-4304-48E6-8B8C-F2CFB07A85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6B20-35B2-43AF-8A95-5F4B80EECF9C}" type="datetimeFigureOut">
              <a:rPr lang="pl-PL"/>
              <a:pPr>
                <a:defRPr/>
              </a:pPr>
              <a:t>2017-10-20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C9CD-E1E6-4B81-973C-603F1195F7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02AF3B-8BE4-4766-80C8-C2F3D50B8226}" type="datetimeFigureOut">
              <a:rPr lang="pl-PL"/>
              <a:pPr>
                <a:defRPr/>
              </a:pPr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C575A8-302D-4F67-A457-E5457B9318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tytuł 2"/>
          <p:cNvSpPr>
            <a:spLocks noGrp="1"/>
          </p:cNvSpPr>
          <p:nvPr>
            <p:ph type="subTitle" idx="1"/>
          </p:nvPr>
        </p:nvSpPr>
        <p:spPr>
          <a:xfrm>
            <a:off x="1524000" y="1558925"/>
            <a:ext cx="9144000" cy="1655763"/>
          </a:xfrm>
        </p:spPr>
        <p:txBody>
          <a:bodyPr/>
          <a:lstStyle/>
          <a:p>
            <a:pPr eaLnBrk="1" hangingPunct="1"/>
            <a:r>
              <a:rPr lang="pl-PL" sz="6000" baseline="30000" smtClean="0">
                <a:latin typeface="Arial" charset="0"/>
                <a:ea typeface="Fira Sans" pitchFamily="34" charset="0"/>
                <a:cs typeface="Arial" charset="0"/>
              </a:rPr>
              <a:t>PREZENTACJA DLA KLASY 1 SP</a:t>
            </a:r>
          </a:p>
          <a:p>
            <a:pPr eaLnBrk="1" hangingPunct="1"/>
            <a:r>
              <a:rPr lang="pl-PL" sz="6000" baseline="30000" smtClean="0">
                <a:latin typeface="Arial" charset="0"/>
                <a:ea typeface="Fira Sans" pitchFamily="34" charset="0"/>
                <a:cs typeface="Arial" charset="0"/>
              </a:rPr>
              <a:t>DO LEKCJI 3</a:t>
            </a:r>
          </a:p>
          <a:p>
            <a:pPr eaLnBrk="1" hangingPunct="1"/>
            <a:endParaRPr lang="pl-PL" sz="6000" baseline="30000" smtClean="0">
              <a:latin typeface="Fira Sans" pitchFamily="34" charset="0"/>
              <a:ea typeface="Fira Sans" pitchFamily="34" charset="0"/>
              <a:cs typeface="Arial" charset="0"/>
            </a:endParaRPr>
          </a:p>
        </p:txBody>
      </p:sp>
      <p:sp>
        <p:nvSpPr>
          <p:cNvPr id="2051" name="Podtytuł 2"/>
          <p:cNvSpPr txBox="1">
            <a:spLocks/>
          </p:cNvSpPr>
          <p:nvPr/>
        </p:nvSpPr>
        <p:spPr bwMode="auto">
          <a:xfrm>
            <a:off x="1695450" y="368141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sz="6000" b="1" baseline="30000"/>
              <a:t>SPOTKANIE Z PANEM BOGIEM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sz="6000" b="1" baseline="30000"/>
              <a:t>W SZKOLE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sz="240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943475" y="2941638"/>
            <a:ext cx="2198688" cy="90487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3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3" y="5643563"/>
            <a:ext cx="1933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zysztof\Desktop\IMG_0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0" y="0"/>
            <a:ext cx="12509500" cy="833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5305425" y="6103938"/>
            <a:ext cx="1795463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307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6261100"/>
            <a:ext cx="1444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-379413" y="3073400"/>
            <a:ext cx="12571413" cy="1460500"/>
          </a:xfrm>
          <a:prstGeom prst="rect">
            <a:avLst/>
          </a:prstGeom>
          <a:solidFill>
            <a:srgbClr val="C10B2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8" name="Podtytuł 2"/>
          <p:cNvSpPr txBox="1">
            <a:spLocks/>
          </p:cNvSpPr>
          <p:nvPr/>
        </p:nvSpPr>
        <p:spPr bwMode="auto">
          <a:xfrm>
            <a:off x="1651000" y="33782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sz="6000" b="1" baseline="30000">
                <a:solidFill>
                  <a:schemeClr val="bg1"/>
                </a:solidFill>
              </a:rPr>
              <a:t>SPOTKANIE Z PANEM BOGIEM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sz="6000" b="1" baseline="30000">
                <a:solidFill>
                  <a:schemeClr val="bg1"/>
                </a:solidFill>
              </a:rPr>
              <a:t>W SZKOLE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Pobrane\girl-1204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350" y="-1358900"/>
            <a:ext cx="1232535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4100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1384300" y="3429000"/>
            <a:ext cx="13576300" cy="2514600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4103" name="pole tekstowe 8"/>
          <p:cNvSpPr txBox="1">
            <a:spLocks noChangeArrowheads="1"/>
          </p:cNvSpPr>
          <p:nvPr/>
        </p:nvSpPr>
        <p:spPr bwMode="auto">
          <a:xfrm>
            <a:off x="266700" y="3505200"/>
            <a:ext cx="119253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solidFill>
                  <a:schemeClr val="bg1"/>
                </a:solidFill>
                <a:latin typeface="Georgia" pitchFamily="18" charset="0"/>
              </a:rPr>
              <a:t>Rozglądając się po klasie zauważymy pewne znaki, które mówią nam o obecności Pana Jezusa wśród nas i pomagają Go poznać.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obrane\cross-1797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00"/>
            <a:ext cx="12250738" cy="918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512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1231900" y="2800350"/>
            <a:ext cx="8242300" cy="2514600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5127" name="pole tekstowe 8"/>
          <p:cNvSpPr txBox="1">
            <a:spLocks noChangeArrowheads="1"/>
          </p:cNvSpPr>
          <p:nvPr/>
        </p:nvSpPr>
        <p:spPr bwMode="auto">
          <a:xfrm>
            <a:off x="247650" y="2895600"/>
            <a:ext cx="71247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6600">
                <a:solidFill>
                  <a:schemeClr val="bg1"/>
                </a:solidFill>
                <a:latin typeface="Georgia" pitchFamily="18" charset="0"/>
              </a:rPr>
              <a:t>Krzyż zawieszony </a:t>
            </a:r>
          </a:p>
          <a:p>
            <a:r>
              <a:rPr lang="pl-PL" sz="6600">
                <a:solidFill>
                  <a:schemeClr val="bg1"/>
                </a:solidFill>
                <a:latin typeface="Georgia" pitchFamily="18" charset="0"/>
              </a:rPr>
              <a:t>na ścianie.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D:\Pobrane\religion-135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5513"/>
            <a:ext cx="12242800" cy="811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614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1231900" y="387350"/>
            <a:ext cx="7308850" cy="1447800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6151" name="pole tekstowe 8"/>
          <p:cNvSpPr txBox="1">
            <a:spLocks noChangeArrowheads="1"/>
          </p:cNvSpPr>
          <p:nvPr/>
        </p:nvSpPr>
        <p:spPr bwMode="auto">
          <a:xfrm>
            <a:off x="0" y="4572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0">
                <a:solidFill>
                  <a:schemeClr val="bg1"/>
                </a:solidFill>
                <a:latin typeface="Adobe Garamond Pro" pitchFamily="18" charset="-18"/>
              </a:rPr>
              <a:t> </a:t>
            </a:r>
            <a:r>
              <a:rPr lang="pl-PL" sz="7200">
                <a:solidFill>
                  <a:schemeClr val="bg1"/>
                </a:solidFill>
                <a:latin typeface="Georgia" pitchFamily="18" charset="0"/>
              </a:rPr>
              <a:t>Pismo Święte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obrane\maria-1592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3525" y="1588"/>
            <a:ext cx="5578475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228600" y="304800"/>
            <a:ext cx="6286500" cy="2724150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7172" name="pole tekstowe 8"/>
          <p:cNvSpPr txBox="1">
            <a:spLocks noChangeArrowheads="1"/>
          </p:cNvSpPr>
          <p:nvPr/>
        </p:nvSpPr>
        <p:spPr bwMode="auto">
          <a:xfrm>
            <a:off x="228600" y="590550"/>
            <a:ext cx="70675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>
                <a:solidFill>
                  <a:schemeClr val="bg1"/>
                </a:solidFill>
                <a:latin typeface="Georgia" pitchFamily="18" charset="0"/>
              </a:rPr>
              <a:t>Obraz przedstawiający </a:t>
            </a:r>
          </a:p>
          <a:p>
            <a:r>
              <a:rPr lang="pl-PL" sz="4800">
                <a:solidFill>
                  <a:schemeClr val="bg1"/>
                </a:solidFill>
                <a:latin typeface="Georgia" pitchFamily="18" charset="0"/>
              </a:rPr>
              <a:t>Pana Jezusa, Maryję </a:t>
            </a:r>
          </a:p>
          <a:p>
            <a:r>
              <a:rPr lang="pl-PL" sz="4800">
                <a:solidFill>
                  <a:schemeClr val="bg1"/>
                </a:solidFill>
                <a:latin typeface="Georgia" pitchFamily="18" charset="0"/>
              </a:rPr>
              <a:t>lub świętych.</a:t>
            </a:r>
          </a:p>
        </p:txBody>
      </p:sp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717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C:\Users\Krzysztof\Desktop\stained-glass-63204_960_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200400"/>
            <a:ext cx="2862262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C:\Users\Krzysztof\Desktop\the-annunciation-2193543_960_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0" y="3436938"/>
            <a:ext cx="12319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8195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8197" name="pole tekstowe 6"/>
          <p:cNvSpPr txBox="1">
            <a:spLocks noChangeArrowheads="1"/>
          </p:cNvSpPr>
          <p:nvPr/>
        </p:nvSpPr>
        <p:spPr bwMode="auto">
          <a:xfrm>
            <a:off x="631825" y="677863"/>
            <a:ext cx="10895013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 b="1" baseline="30000"/>
              <a:t>BIBLIOGRAFIA</a:t>
            </a:r>
            <a:endParaRPr lang="pl-PL" sz="4000" baseline="30000"/>
          </a:p>
          <a:p>
            <a:endParaRPr lang="pl-PL" sz="3600" baseline="30000"/>
          </a:p>
          <a:p>
            <a:r>
              <a:rPr lang="pl-PL" sz="3200" i="1" baseline="30000"/>
              <a:t>Jesteśmy w rodzinie Pana Jezusa. Podręcznik dla klasy pierwszej</a:t>
            </a:r>
            <a:r>
              <a:rPr lang="pl-PL" sz="3200" i="1"/>
              <a:t> </a:t>
            </a:r>
            <a:r>
              <a:rPr lang="pl-PL" sz="3200" i="1" baseline="30000"/>
              <a:t>szkoły podstawowej,</a:t>
            </a:r>
            <a:r>
              <a:rPr lang="pl-PL" sz="3200" baseline="30000"/>
              <a:t> red. ks. prof. J. Szpet, D. Jackowiak. Wydawnictwo Święty Wojciech, Poznań 2012, </a:t>
            </a:r>
          </a:p>
          <a:p>
            <a:r>
              <a:rPr lang="pl-PL" sz="3200" baseline="30000"/>
              <a:t>s. 12-13.</a:t>
            </a:r>
          </a:p>
          <a:p>
            <a:endParaRPr lang="pl-PL" sz="3200" baseline="30000"/>
          </a:p>
          <a:p>
            <a:r>
              <a:rPr lang="pl-PL" sz="3200" i="1" baseline="30000"/>
              <a:t>Jesteśmy w rodzinie</a:t>
            </a:r>
            <a:r>
              <a:rPr lang="pl-PL" sz="3200" i="1"/>
              <a:t> </a:t>
            </a:r>
            <a:r>
              <a:rPr lang="pl-PL" sz="3200" i="1" baseline="30000"/>
              <a:t>Pana Jezusa. Poradnik metodyczny. Pierwsza klasa szkoły podstawowej, </a:t>
            </a:r>
            <a:r>
              <a:rPr lang="pl-PL" sz="3200" baseline="30000"/>
              <a:t>red. ks. prof</a:t>
            </a:r>
            <a:r>
              <a:rPr lang="pl-PL" sz="3200" i="1" baseline="30000"/>
              <a:t>. </a:t>
            </a:r>
            <a:r>
              <a:rPr lang="pl-PL" sz="3200" baseline="30000"/>
              <a:t>J. Szpet, D. Jackowiak. Wydawnictwo Święty Wojciech, Poznań 2012, s. 20-23.</a:t>
            </a:r>
          </a:p>
          <a:p>
            <a:endParaRPr lang="pl-PL" sz="4000" baseline="30000"/>
          </a:p>
          <a:p>
            <a:r>
              <a:rPr lang="pl-PL" sz="4000" b="1" baseline="30000"/>
              <a:t>FOTOGRAFIE</a:t>
            </a:r>
          </a:p>
          <a:p>
            <a:endParaRPr lang="pl-PL" sz="3200" baseline="30000"/>
          </a:p>
          <a:p>
            <a:r>
              <a:rPr lang="pl-PL" sz="3200" baseline="30000"/>
              <a:t>pixabay.com, K. Tomiak</a:t>
            </a:r>
          </a:p>
          <a:p>
            <a:r>
              <a:rPr lang="pl-PL"/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149</Words>
  <Application>Microsoft Office PowerPoint</Application>
  <PresentationFormat>Niestandardowy</PresentationFormat>
  <Paragraphs>29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Arial</vt:lpstr>
      <vt:lpstr>Calibri Light</vt:lpstr>
      <vt:lpstr>Calibri</vt:lpstr>
      <vt:lpstr>Fira Sans</vt:lpstr>
      <vt:lpstr>Georgia</vt:lpstr>
      <vt:lpstr>Adobe Garamond Pro</vt:lpstr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55</cp:revision>
  <dcterms:created xsi:type="dcterms:W3CDTF">2017-07-14T09:59:13Z</dcterms:created>
  <dcterms:modified xsi:type="dcterms:W3CDTF">2017-10-20T21:40:48Z</dcterms:modified>
</cp:coreProperties>
</file>