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0" r:id="rId5"/>
    <p:sldId id="271" r:id="rId6"/>
    <p:sldId id="269" r:id="rId7"/>
    <p:sldId id="267" r:id="rId8"/>
  </p:sldIdLst>
  <p:sldSz cx="12192000" cy="6858000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50" d="100"/>
          <a:sy n="50" d="100"/>
        </p:scale>
        <p:origin x="-1518" y="-6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1834A-B89E-4E4B-A3E4-E59CA4E37E11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6FBA5-4BE0-4ABC-A4D4-B09B4FBBBBF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65045-B7BD-4040-B702-15D9BDE30405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DF1DA-0937-4CAF-8F29-EBD759F945A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6B170-31BD-4DF7-99A4-8DA1A689ED85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4763C-1EAC-42F2-A50F-2051D3E0CC1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D115A-DF11-4186-8268-16D9941F5937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9FA4D-6B42-4CE8-8D00-F29DC64C672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41A7B-CBF6-4704-A1FF-DB07A6DFED00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9AE64-7D60-444B-90A1-DB2840B6C7A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24A5C-C9FD-4268-A54C-125EC0A2C231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34EDB-AD99-4752-A730-807527EE7C6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F3EDC-F407-48C7-856D-1A31E48BCC4E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EC80D-4296-4E98-9DAC-DB001D8F6B7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D3557-30AF-43A0-A7BA-6DCE0F527BB3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0B196-4304-48E6-8B8C-F2CFB07A852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E6B20-35B2-43AF-8A95-5F4B80EECF9C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FC9CD-E1E6-4B81-973C-603F1195F74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99E7A-5445-4321-86E7-18DA3ABB0359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EB6D-4EC0-4946-AFCE-D53AC2285CB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5DA61-E1E5-403C-BF8D-D2D607A68DD4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EC449-0076-4462-A88D-CCC160922AB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02AF3B-8BE4-4766-80C8-C2F3D50B8226}" type="datetimeFigureOut">
              <a:rPr lang="pl-PL"/>
              <a:pPr>
                <a:defRPr/>
              </a:pPr>
              <a:t>2017-10-20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C575A8-302D-4F67-A457-E5457B93182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sz="6000" baseline="30000" smtClean="0">
                <a:latin typeface="Arial" charset="0"/>
                <a:ea typeface="Fira Sans" pitchFamily="34" charset="0"/>
                <a:cs typeface="Arial" charset="0"/>
              </a:rPr>
              <a:t>PREZENTACJA DLA KLASY 1 SP</a:t>
            </a:r>
          </a:p>
          <a:p>
            <a:pPr eaLnBrk="1" hangingPunct="1"/>
            <a:r>
              <a:rPr lang="pl-PL" sz="6000" baseline="30000" smtClean="0">
                <a:latin typeface="Arial" charset="0"/>
                <a:ea typeface="Fira Sans" pitchFamily="34" charset="0"/>
                <a:cs typeface="Arial" charset="0"/>
              </a:rPr>
              <a:t>DO LEKCJI 3</a:t>
            </a:r>
          </a:p>
          <a:p>
            <a:pPr eaLnBrk="1" hangingPunct="1"/>
            <a:endParaRPr lang="pl-PL" sz="6000" baseline="3000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1695450" y="3681413"/>
            <a:ext cx="9144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/>
              <a:t>SPOTKANIE Z PANEM BOGIEM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/>
              <a:t>W SZKOLE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494347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rzysztof\Desktop\IMG_09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00" y="0"/>
            <a:ext cx="12509500" cy="833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379413" y="3073400"/>
            <a:ext cx="12571413" cy="1460500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1651000" y="3378200"/>
            <a:ext cx="91440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>
                <a:solidFill>
                  <a:schemeClr val="bg1"/>
                </a:solidFill>
              </a:rPr>
              <a:t>SPOTKANIE Z PANEM BOGIEM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sz="6000" b="1" baseline="30000">
                <a:solidFill>
                  <a:schemeClr val="bg1"/>
                </a:solidFill>
              </a:rPr>
              <a:t>W SZKOLE</a:t>
            </a:r>
          </a:p>
          <a:p>
            <a:pPr algn="ctr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D:\Pobrane\girl-12046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3350" y="-1358900"/>
            <a:ext cx="12325350" cy="821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-1384300" y="3429000"/>
            <a:ext cx="13576300" cy="25146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8"/>
          <p:cNvSpPr txBox="1">
            <a:spLocks noChangeArrowheads="1"/>
          </p:cNvSpPr>
          <p:nvPr/>
        </p:nvSpPr>
        <p:spPr bwMode="auto">
          <a:xfrm>
            <a:off x="266700" y="3505200"/>
            <a:ext cx="1192530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4400">
                <a:solidFill>
                  <a:schemeClr val="bg1"/>
                </a:solidFill>
                <a:latin typeface="Georgia" pitchFamily="18" charset="0"/>
              </a:rPr>
              <a:t>Rozglądając się po klasie zauważymy pewne znaki, które mówią nam o obecności Pana Jezusa wśród nas i pomagają Go poznać.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cross-17976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9600"/>
            <a:ext cx="12250738" cy="918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-1231900" y="2800350"/>
            <a:ext cx="8242300" cy="25146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7" name="pole tekstowe 8"/>
          <p:cNvSpPr txBox="1">
            <a:spLocks noChangeArrowheads="1"/>
          </p:cNvSpPr>
          <p:nvPr/>
        </p:nvSpPr>
        <p:spPr bwMode="auto">
          <a:xfrm>
            <a:off x="247650" y="2895600"/>
            <a:ext cx="712470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6600">
                <a:solidFill>
                  <a:schemeClr val="bg1"/>
                </a:solidFill>
                <a:latin typeface="Georgia" pitchFamily="18" charset="0"/>
              </a:rPr>
              <a:t>Krzyż zawieszony </a:t>
            </a:r>
          </a:p>
          <a:p>
            <a:r>
              <a:rPr lang="pl-PL" sz="6600">
                <a:solidFill>
                  <a:schemeClr val="bg1"/>
                </a:solidFill>
                <a:latin typeface="Georgia" pitchFamily="18" charset="0"/>
              </a:rPr>
              <a:t>na ścianie.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 descr="D:\Pobrane\religion-13502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25513"/>
            <a:ext cx="12242800" cy="8118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-1231900" y="387350"/>
            <a:ext cx="7308850" cy="14478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8"/>
          <p:cNvSpPr txBox="1">
            <a:spLocks noChangeArrowheads="1"/>
          </p:cNvSpPr>
          <p:nvPr/>
        </p:nvSpPr>
        <p:spPr bwMode="auto">
          <a:xfrm>
            <a:off x="0" y="457200"/>
            <a:ext cx="63246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8000">
                <a:solidFill>
                  <a:schemeClr val="bg1"/>
                </a:solidFill>
                <a:latin typeface="Adobe Garamond Pro" pitchFamily="18" charset="-18"/>
              </a:rPr>
              <a:t> </a:t>
            </a:r>
            <a:r>
              <a:rPr lang="pl-PL" sz="7200">
                <a:solidFill>
                  <a:schemeClr val="bg1"/>
                </a:solidFill>
                <a:latin typeface="Georgia" pitchFamily="18" charset="0"/>
              </a:rPr>
              <a:t>Pismo Święte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obrane\maria-15925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3525" y="1588"/>
            <a:ext cx="5578475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rostokąt 7"/>
          <p:cNvSpPr/>
          <p:nvPr/>
        </p:nvSpPr>
        <p:spPr>
          <a:xfrm>
            <a:off x="228600" y="304800"/>
            <a:ext cx="6286500" cy="272415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172" name="pole tekstowe 8"/>
          <p:cNvSpPr txBox="1">
            <a:spLocks noChangeArrowheads="1"/>
          </p:cNvSpPr>
          <p:nvPr/>
        </p:nvSpPr>
        <p:spPr bwMode="auto">
          <a:xfrm>
            <a:off x="228600" y="590550"/>
            <a:ext cx="70675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4800">
                <a:solidFill>
                  <a:schemeClr val="bg1"/>
                </a:solidFill>
                <a:latin typeface="Georgia" pitchFamily="18" charset="0"/>
              </a:rPr>
              <a:t>Obraz przedstawiający </a:t>
            </a:r>
          </a:p>
          <a:p>
            <a:r>
              <a:rPr lang="pl-PL" sz="4800">
                <a:solidFill>
                  <a:schemeClr val="bg1"/>
                </a:solidFill>
                <a:latin typeface="Georgia" pitchFamily="18" charset="0"/>
              </a:rPr>
              <a:t>Pana Jezusa, Maryję </a:t>
            </a:r>
          </a:p>
          <a:p>
            <a:r>
              <a:rPr lang="pl-PL" sz="4800">
                <a:solidFill>
                  <a:schemeClr val="bg1"/>
                </a:solidFill>
                <a:latin typeface="Georgia" pitchFamily="18" charset="0"/>
              </a:rPr>
              <a:t>lub świętych.</a:t>
            </a:r>
          </a:p>
        </p:txBody>
      </p:sp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5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8" descr="C:\Users\Krzysztof\Desktop\stained-glass-63204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8" y="3200400"/>
            <a:ext cx="2862262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9" descr="C:\Users\Krzysztof\Desktop\the-annunciation-2193543_960_7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8000" y="3436938"/>
            <a:ext cx="12319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8195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</a:p>
        </p:txBody>
      </p:sp>
      <p:sp>
        <p:nvSpPr>
          <p:cNvPr id="8197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525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4000" b="1" baseline="30000"/>
              <a:t>BIBLIOGRAFIA</a:t>
            </a:r>
            <a:endParaRPr lang="pl-PL" sz="4000" baseline="30000"/>
          </a:p>
          <a:p>
            <a:endParaRPr lang="pl-PL" sz="3600" baseline="30000"/>
          </a:p>
          <a:p>
            <a:r>
              <a:rPr lang="pl-PL" sz="3200" i="1" baseline="30000"/>
              <a:t>Jesteśmy w rodzinie Pana Jezusa. Podręcznik dla klasy pierwszej</a:t>
            </a:r>
            <a:r>
              <a:rPr lang="pl-PL" sz="3200" i="1"/>
              <a:t> </a:t>
            </a:r>
            <a:r>
              <a:rPr lang="pl-PL" sz="3200" i="1" baseline="30000"/>
              <a:t>szkoły podstawowej,</a:t>
            </a:r>
            <a:r>
              <a:rPr lang="pl-PL" sz="3200" baseline="30000"/>
              <a:t> red. ks. prof. J. Szpet, D. Jackowiak. Wydawnictwo Święty Wojciech, Poznań 2012, </a:t>
            </a:r>
          </a:p>
          <a:p>
            <a:r>
              <a:rPr lang="pl-PL" sz="3200" baseline="30000"/>
              <a:t>s. 12-13.</a:t>
            </a:r>
          </a:p>
          <a:p>
            <a:endParaRPr lang="pl-PL" sz="3200" baseline="30000"/>
          </a:p>
          <a:p>
            <a:r>
              <a:rPr lang="pl-PL" sz="3200" i="1" baseline="30000"/>
              <a:t>Jesteśmy w rodzinie</a:t>
            </a:r>
            <a:r>
              <a:rPr lang="pl-PL" sz="3200" i="1"/>
              <a:t> </a:t>
            </a:r>
            <a:r>
              <a:rPr lang="pl-PL" sz="3200" i="1" baseline="30000"/>
              <a:t>Pana Jezusa. Poradnik metodyczny. Pierwsza klasa szkoły podstawowej, </a:t>
            </a:r>
            <a:r>
              <a:rPr lang="pl-PL" sz="3200" baseline="30000"/>
              <a:t>red. ks. prof</a:t>
            </a:r>
            <a:r>
              <a:rPr lang="pl-PL" sz="3200" i="1" baseline="30000"/>
              <a:t>. </a:t>
            </a:r>
            <a:r>
              <a:rPr lang="pl-PL" sz="3200" baseline="30000"/>
              <a:t>J. Szpet, D. Jackowiak. Wydawnictwo Święty Wojciech, Poznań 2012, s. 20-23.</a:t>
            </a:r>
          </a:p>
          <a:p>
            <a:endParaRPr lang="pl-PL" sz="4000" baseline="30000"/>
          </a:p>
          <a:p>
            <a:r>
              <a:rPr lang="pl-PL" sz="4000" b="1" baseline="30000"/>
              <a:t>FOTOGRAFIE</a:t>
            </a:r>
          </a:p>
          <a:p>
            <a:endParaRPr lang="pl-PL" sz="3200" baseline="30000"/>
          </a:p>
          <a:p>
            <a:r>
              <a:rPr lang="pl-PL" sz="3200" baseline="30000"/>
              <a:t>pixabay.com, K. Tomiak</a:t>
            </a:r>
          </a:p>
          <a:p>
            <a:r>
              <a:rPr lang="pl-PL"/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149</Words>
  <Application>Microsoft Office PowerPoint</Application>
  <PresentationFormat>Niestandardowy</PresentationFormat>
  <Paragraphs>29</Paragraphs>
  <Slides>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4" baseType="lpstr">
      <vt:lpstr>Arial</vt:lpstr>
      <vt:lpstr>Calibri Light</vt:lpstr>
      <vt:lpstr>Calibri</vt:lpstr>
      <vt:lpstr>Fira Sans</vt:lpstr>
      <vt:lpstr>Georgia</vt:lpstr>
      <vt:lpstr>Adobe Garamond Pro</vt:lpstr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55</cp:revision>
  <dcterms:created xsi:type="dcterms:W3CDTF">2017-07-14T09:59:13Z</dcterms:created>
  <dcterms:modified xsi:type="dcterms:W3CDTF">2017-10-20T21:40:48Z</dcterms:modified>
</cp:coreProperties>
</file>