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3" r:id="rId5"/>
    <p:sldId id="261" r:id="rId6"/>
  </p:sldIdLst>
  <p:sldSz cx="12192000" cy="6858000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0B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EBDDC-BC4C-4016-9A9C-B8BBB70244E6}" type="datetimeFigureOut">
              <a:rPr lang="pl-PL"/>
              <a:pPr>
                <a:defRPr/>
              </a:pPr>
              <a:t>2017-09-09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52D16-AE88-49A1-8C27-3B08279DBB0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16FA72-5EC3-42A3-81CB-C7E65E936B7E}" type="datetimeFigureOut">
              <a:rPr lang="pl-PL"/>
              <a:pPr>
                <a:defRPr/>
              </a:pPr>
              <a:t>2017-09-09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C8D4-127C-4D19-A1A8-C9CE7A36BA8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6336A-A827-4D82-8EF1-EBA46FE1112F}" type="datetimeFigureOut">
              <a:rPr lang="pl-PL"/>
              <a:pPr>
                <a:defRPr/>
              </a:pPr>
              <a:t>2017-09-09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274B1-D447-4AEC-87A7-30356CF01E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E56FA-0A6E-4EB7-B6FA-B88B3B736879}" type="datetimeFigureOut">
              <a:rPr lang="pl-PL"/>
              <a:pPr>
                <a:defRPr/>
              </a:pPr>
              <a:t>2017-09-09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39227F-A623-4AF8-B103-64237EDFBDE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3312E-07AA-40FD-A2E5-36E06E6AA882}" type="datetimeFigureOut">
              <a:rPr lang="pl-PL"/>
              <a:pPr>
                <a:defRPr/>
              </a:pPr>
              <a:t>2017-09-09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C908B-5A56-4BA4-91D6-4D75370795C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8CF0F-53DA-421D-9D74-5D64DEA8950E}" type="datetimeFigureOut">
              <a:rPr lang="pl-PL"/>
              <a:pPr>
                <a:defRPr/>
              </a:pPr>
              <a:t>2017-09-09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B8AD8-AD11-4C57-966A-9E789F4E333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733F-58A3-41E4-87DE-7EF2D2272D97}" type="datetimeFigureOut">
              <a:rPr lang="pl-PL"/>
              <a:pPr>
                <a:defRPr/>
              </a:pPr>
              <a:t>2017-09-09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F7F9B-1CB7-4AF5-8EE8-569EE5C024B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6956F-FAF7-418F-A09B-901AE7698C6E}" type="datetimeFigureOut">
              <a:rPr lang="pl-PL"/>
              <a:pPr>
                <a:defRPr/>
              </a:pPr>
              <a:t>2017-09-09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EB5EB-33B9-48FD-8BA3-7FFC5183A41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C6AEB-D658-4D0E-B9CF-5333017C1285}" type="datetimeFigureOut">
              <a:rPr lang="pl-PL"/>
              <a:pPr>
                <a:defRPr/>
              </a:pPr>
              <a:t>2017-09-09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4194B-02C3-4692-A3EF-0A6DBA995ABB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21CA1-5885-46EC-A356-54AB3F72B352}" type="datetimeFigureOut">
              <a:rPr lang="pl-PL"/>
              <a:pPr>
                <a:defRPr/>
              </a:pPr>
              <a:t>2017-09-09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A22C6-B1F8-4683-8909-9B17E8715C9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FEFC-D626-4499-9910-B530F19D8211}" type="datetimeFigureOut">
              <a:rPr lang="pl-PL"/>
              <a:pPr>
                <a:defRPr/>
              </a:pPr>
              <a:t>2017-09-09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FBA16-84AB-4BDE-93B8-5B1AF7864E5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534EC-11D7-4B6F-B14D-08030BF1BF2B}" type="datetimeFigureOut">
              <a:rPr lang="pl-PL"/>
              <a:pPr>
                <a:defRPr/>
              </a:pPr>
              <a:t>2017-09-09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76B8D67-A230-41B4-9B13-E02115A5191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Podtytuł 2"/>
          <p:cNvSpPr>
            <a:spLocks noGrp="1"/>
          </p:cNvSpPr>
          <p:nvPr>
            <p:ph type="subTitle" idx="1"/>
          </p:nvPr>
        </p:nvSpPr>
        <p:spPr>
          <a:xfrm>
            <a:off x="1524000" y="1558925"/>
            <a:ext cx="9144000" cy="1655763"/>
          </a:xfrm>
        </p:spPr>
        <p:txBody>
          <a:bodyPr/>
          <a:lstStyle/>
          <a:p>
            <a:pPr eaLnBrk="1" hangingPunct="1"/>
            <a:r>
              <a:rPr lang="pl-PL" altLang="pl-PL" sz="6000" baseline="30000" smtClean="0">
                <a:latin typeface="Arial" charset="0"/>
                <a:ea typeface="Fira Sans" pitchFamily="34" charset="0"/>
                <a:cs typeface="Arial" charset="0"/>
              </a:rPr>
              <a:t>PREZENTACJA DLA KLASY 3 SP</a:t>
            </a:r>
          </a:p>
          <a:p>
            <a:pPr eaLnBrk="1" hangingPunct="1"/>
            <a:r>
              <a:rPr lang="pl-PL" altLang="pl-PL" sz="6000" baseline="30000" smtClean="0">
                <a:latin typeface="Arial" charset="0"/>
                <a:ea typeface="Fira Sans" pitchFamily="34" charset="0"/>
                <a:cs typeface="Arial" charset="0"/>
              </a:rPr>
              <a:t>DO LEKCJI 29</a:t>
            </a:r>
          </a:p>
          <a:p>
            <a:pPr eaLnBrk="1" hangingPunct="1"/>
            <a:endParaRPr lang="pl-PL" altLang="pl-PL" sz="6000" baseline="30000" smtClean="0">
              <a:latin typeface="Fira Sans" pitchFamily="34" charset="0"/>
              <a:ea typeface="Fira Sans" pitchFamily="34" charset="0"/>
              <a:cs typeface="Arial" charset="0"/>
            </a:endParaRPr>
          </a:p>
        </p:txBody>
      </p:sp>
      <p:sp>
        <p:nvSpPr>
          <p:cNvPr id="2051" name="Podtytuł 2"/>
          <p:cNvSpPr txBox="1">
            <a:spLocks/>
          </p:cNvSpPr>
          <p:nvPr/>
        </p:nvSpPr>
        <p:spPr bwMode="auto">
          <a:xfrm>
            <a:off x="1231900" y="3187700"/>
            <a:ext cx="9791700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sz="2400">
              <a:latin typeface="Calibri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000625" y="2941638"/>
            <a:ext cx="2198688" cy="90487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2053" name="Obraz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29213" y="5643563"/>
            <a:ext cx="19335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pole tekstowe 8"/>
          <p:cNvSpPr txBox="1">
            <a:spLocks noChangeArrowheads="1"/>
          </p:cNvSpPr>
          <p:nvPr/>
        </p:nvSpPr>
        <p:spPr bwMode="auto">
          <a:xfrm>
            <a:off x="1257300" y="3365500"/>
            <a:ext cx="9855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pl-PL" altLang="pl-PL" sz="4000" b="1"/>
              <a:t>PRZEPRASZAMY BOGA – </a:t>
            </a:r>
          </a:p>
          <a:p>
            <a:pPr algn="ctr" eaLnBrk="1" hangingPunct="1"/>
            <a:r>
              <a:rPr lang="pl-PL" altLang="pl-PL" sz="4000" b="1"/>
              <a:t>AKT POKUTY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K.Tomiak\Katecheza\Wyd. św. W\Wysłane\29 lekcja IIISP\1.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0"/>
            <a:ext cx="12220575" cy="864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5305425" y="6103938"/>
            <a:ext cx="1795463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3076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6875" y="6261100"/>
            <a:ext cx="1444625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-304800" y="2727325"/>
            <a:ext cx="12571413" cy="1082675"/>
          </a:xfrm>
          <a:prstGeom prst="rect">
            <a:avLst/>
          </a:prstGeom>
          <a:solidFill>
            <a:srgbClr val="C10B25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078" name="Podtytuł 2"/>
          <p:cNvSpPr txBox="1">
            <a:spLocks/>
          </p:cNvSpPr>
          <p:nvPr/>
        </p:nvSpPr>
        <p:spPr bwMode="auto">
          <a:xfrm>
            <a:off x="0" y="3175000"/>
            <a:ext cx="121920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r>
              <a:rPr lang="pl-PL" altLang="pl-PL" sz="6000" b="1" baseline="30000">
                <a:solidFill>
                  <a:schemeClr val="bg1"/>
                </a:solidFill>
              </a:rPr>
              <a:t>PRZEPRASZAMY BOGA – AKT POKUTY</a:t>
            </a:r>
          </a:p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None/>
            </a:pPr>
            <a:endParaRPr lang="pl-PL" altLang="pl-PL" sz="2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D:\K.Tomiak\Katecheza\Wyd. św. W\Wysłane\29 lekcja IIISP\blur-1868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1841500"/>
            <a:ext cx="13996988" cy="1050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4100" name="Obraz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1</a:t>
            </a:r>
          </a:p>
        </p:txBody>
      </p:sp>
      <p:sp>
        <p:nvSpPr>
          <p:cNvPr id="8" name="Prostokąt 7"/>
          <p:cNvSpPr/>
          <p:nvPr/>
        </p:nvSpPr>
        <p:spPr>
          <a:xfrm>
            <a:off x="1498600" y="1138238"/>
            <a:ext cx="9086850" cy="4443412"/>
          </a:xfrm>
          <a:prstGeom prst="rect">
            <a:avLst/>
          </a:prstGeom>
          <a:solidFill>
            <a:srgbClr val="C10B2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4103" name="pole tekstowe 6"/>
          <p:cNvSpPr txBox="1">
            <a:spLocks noChangeArrowheads="1"/>
          </p:cNvSpPr>
          <p:nvPr/>
        </p:nvSpPr>
        <p:spPr bwMode="auto">
          <a:xfrm>
            <a:off x="1760538" y="1454150"/>
            <a:ext cx="8550275" cy="431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pl-PL" altLang="pl-PL" sz="4800" baseline="30000">
                <a:solidFill>
                  <a:schemeClr val="bg1"/>
                </a:solidFill>
                <a:latin typeface="Georgia" pitchFamily="18" charset="0"/>
              </a:rPr>
              <a:t>„Spowiadam się Bogu wszechmogącemu </a:t>
            </a:r>
            <a:br>
              <a:rPr lang="pl-PL" altLang="pl-PL" sz="4800" baseline="3000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pl-PL" sz="4800" baseline="30000">
                <a:solidFill>
                  <a:schemeClr val="bg1"/>
                </a:solidFill>
                <a:latin typeface="Georgia" pitchFamily="18" charset="0"/>
              </a:rPr>
              <a:t>i wam, bracia i siostry, że bardzo zgrzeszyłem myślą, mową, uczynkiem i zaniedbaniem: moja wina, moja wina, moja bardzo wielka wina. Przeto błagam Najświętszą Maryję, zawsze Dziewicę, wszystkich Aniołów </a:t>
            </a:r>
            <a:br>
              <a:rPr lang="pl-PL" altLang="pl-PL" sz="4800" baseline="30000">
                <a:solidFill>
                  <a:schemeClr val="bg1"/>
                </a:solidFill>
                <a:latin typeface="Georgia" pitchFamily="18" charset="0"/>
              </a:rPr>
            </a:br>
            <a:r>
              <a:rPr lang="pl-PL" altLang="pl-PL" sz="4800" baseline="30000">
                <a:solidFill>
                  <a:schemeClr val="bg1"/>
                </a:solidFill>
                <a:latin typeface="Georgia" pitchFamily="18" charset="0"/>
              </a:rPr>
              <a:t>i Świętych i was, bracia i siostry, o modlitwę za mnie do Pana Boga naszego”.</a:t>
            </a:r>
          </a:p>
          <a:p>
            <a:pPr algn="just" eaLnBrk="1" hangingPunct="1"/>
            <a:endParaRPr lang="pl-PL" altLang="pl-PL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-944563" y="-2033588"/>
            <a:ext cx="14601826" cy="4445001"/>
          </a:xfrm>
          <a:prstGeom prst="rect">
            <a:avLst/>
          </a:prstGeom>
          <a:solidFill>
            <a:srgbClr val="C10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200" dirty="0"/>
          </a:p>
        </p:txBody>
      </p:sp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5124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8761413" y="2630488"/>
            <a:ext cx="519112" cy="519112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Georgia" pitchFamily="18" charset="0"/>
                <a:ea typeface="Fira Sans" panose="020B0503050000020004" pitchFamily="34" charset="0"/>
              </a:rPr>
              <a:t>3</a:t>
            </a:r>
          </a:p>
        </p:txBody>
      </p:sp>
      <p:sp>
        <p:nvSpPr>
          <p:cNvPr id="5126" name="pole tekstowe 8"/>
          <p:cNvSpPr txBox="1">
            <a:spLocks noChangeArrowheads="1"/>
          </p:cNvSpPr>
          <p:nvPr/>
        </p:nvSpPr>
        <p:spPr bwMode="auto">
          <a:xfrm>
            <a:off x="247650" y="471488"/>
            <a:ext cx="119443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4400">
                <a:solidFill>
                  <a:schemeClr val="bg1"/>
                </a:solidFill>
              </a:rPr>
              <a:t>Kapłan może posłużyć się jeszcze trzema innymi formami aktu pokuty:</a:t>
            </a:r>
          </a:p>
        </p:txBody>
      </p:sp>
      <p:cxnSp>
        <p:nvCxnSpPr>
          <p:cNvPr id="13" name="Łącznik prosty 12"/>
          <p:cNvCxnSpPr/>
          <p:nvPr/>
        </p:nvCxnSpPr>
        <p:spPr>
          <a:xfrm flipH="1">
            <a:off x="4705350" y="2403475"/>
            <a:ext cx="14288" cy="4454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Łącznik prosty 13"/>
          <p:cNvCxnSpPr/>
          <p:nvPr/>
        </p:nvCxnSpPr>
        <p:spPr>
          <a:xfrm flipH="1">
            <a:off x="8470900" y="2403475"/>
            <a:ext cx="14288" cy="44545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chemat blokowy: łącznik 18"/>
          <p:cNvSpPr/>
          <p:nvPr/>
        </p:nvSpPr>
        <p:spPr>
          <a:xfrm>
            <a:off x="254000" y="2619375"/>
            <a:ext cx="519113" cy="519113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Georgia" pitchFamily="18" charset="0"/>
                <a:ea typeface="Fira Sans" panose="020B0503050000020004" pitchFamily="34" charset="0"/>
              </a:rPr>
              <a:t>1</a:t>
            </a:r>
          </a:p>
        </p:txBody>
      </p:sp>
      <p:sp>
        <p:nvSpPr>
          <p:cNvPr id="21" name="Schemat blokowy: łącznik 20"/>
          <p:cNvSpPr/>
          <p:nvPr/>
        </p:nvSpPr>
        <p:spPr>
          <a:xfrm>
            <a:off x="4894263" y="2593975"/>
            <a:ext cx="519112" cy="519113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Georgia" pitchFamily="18" charset="0"/>
                <a:ea typeface="Fira Sans" panose="020B0503050000020004" pitchFamily="34" charset="0"/>
              </a:rPr>
              <a:t>2</a:t>
            </a:r>
          </a:p>
        </p:txBody>
      </p:sp>
      <p:sp>
        <p:nvSpPr>
          <p:cNvPr id="22" name="Schemat blokowy: łącznik 21"/>
          <p:cNvSpPr/>
          <p:nvPr/>
        </p:nvSpPr>
        <p:spPr>
          <a:xfrm>
            <a:off x="11436350" y="6124575"/>
            <a:ext cx="519113" cy="519113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2</a:t>
            </a:r>
          </a:p>
        </p:txBody>
      </p:sp>
      <p:sp>
        <p:nvSpPr>
          <p:cNvPr id="5132" name="pole tekstowe 22"/>
          <p:cNvSpPr txBox="1">
            <a:spLocks noChangeArrowheads="1"/>
          </p:cNvSpPr>
          <p:nvPr/>
        </p:nvSpPr>
        <p:spPr bwMode="auto">
          <a:xfrm>
            <a:off x="777875" y="2854325"/>
            <a:ext cx="3794125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b="1">
                <a:latin typeface="Georgia" pitchFamily="18" charset="0"/>
              </a:rPr>
              <a:t>Panie, który zostałeś posłany, aby uzdrowić skruszonych w sercu, zmiłuj się nad nami. </a:t>
            </a:r>
          </a:p>
          <a:p>
            <a:pPr eaLnBrk="1" hangingPunct="1"/>
            <a:endParaRPr lang="pl-PL" altLang="pl-PL" b="1">
              <a:latin typeface="Georgia" pitchFamily="18" charset="0"/>
            </a:endParaRPr>
          </a:p>
          <a:p>
            <a:pPr eaLnBrk="1" hangingPunct="1"/>
            <a:r>
              <a:rPr lang="pl-PL" altLang="pl-PL" b="1">
                <a:latin typeface="Georgia" pitchFamily="18" charset="0"/>
              </a:rPr>
              <a:t>Chryste, który przyszedłeś wzywać grzeszników, zmiłuj się nad nami. </a:t>
            </a:r>
          </a:p>
          <a:p>
            <a:pPr eaLnBrk="1" hangingPunct="1"/>
            <a:endParaRPr lang="pl-PL" altLang="pl-PL" b="1">
              <a:latin typeface="Georgia" pitchFamily="18" charset="0"/>
            </a:endParaRPr>
          </a:p>
          <a:p>
            <a:pPr eaLnBrk="1" hangingPunct="1"/>
            <a:r>
              <a:rPr lang="pl-PL" altLang="pl-PL" b="1">
                <a:latin typeface="Georgia" pitchFamily="18" charset="0"/>
              </a:rPr>
              <a:t>Panie, który siedzisz po prawicy Ojca, aby się wstawiać za Twoim ludem, zmiłuj się nad nami.</a:t>
            </a:r>
          </a:p>
          <a:p>
            <a:pPr eaLnBrk="1" hangingPunct="1"/>
            <a:endParaRPr lang="pl-PL" altLang="pl-PL" b="1">
              <a:latin typeface="Calibri" pitchFamily="34" charset="0"/>
            </a:endParaRPr>
          </a:p>
        </p:txBody>
      </p:sp>
      <p:sp>
        <p:nvSpPr>
          <p:cNvPr id="5133" name="pole tekstowe 23"/>
          <p:cNvSpPr txBox="1">
            <a:spLocks noChangeArrowheads="1"/>
          </p:cNvSpPr>
          <p:nvPr/>
        </p:nvSpPr>
        <p:spPr bwMode="auto">
          <a:xfrm>
            <a:off x="5435600" y="2846388"/>
            <a:ext cx="2919413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b="1">
                <a:latin typeface="Georgia" pitchFamily="18" charset="0"/>
              </a:rPr>
              <a:t>Zmiłuj się nad nami, Panie. </a:t>
            </a:r>
          </a:p>
          <a:p>
            <a:pPr eaLnBrk="1" hangingPunct="1"/>
            <a:r>
              <a:rPr lang="pl-PL" altLang="pl-PL" b="1">
                <a:latin typeface="Georgia" pitchFamily="18" charset="0"/>
              </a:rPr>
              <a:t>Bo zgrzeszyliśmy przeciw Tobie. </a:t>
            </a:r>
          </a:p>
          <a:p>
            <a:pPr eaLnBrk="1" hangingPunct="1"/>
            <a:endParaRPr lang="pl-PL" altLang="pl-PL" b="1">
              <a:latin typeface="Georgia" pitchFamily="18" charset="0"/>
            </a:endParaRPr>
          </a:p>
          <a:p>
            <a:pPr eaLnBrk="1" hangingPunct="1"/>
            <a:r>
              <a:rPr lang="pl-PL" altLang="pl-PL" b="1">
                <a:latin typeface="Georgia" pitchFamily="18" charset="0"/>
              </a:rPr>
              <a:t>Okaż nam, Panie, miłosierdzie swoje. </a:t>
            </a:r>
          </a:p>
          <a:p>
            <a:pPr eaLnBrk="1" hangingPunct="1"/>
            <a:r>
              <a:rPr lang="pl-PL" altLang="pl-PL" b="1">
                <a:latin typeface="Georgia" pitchFamily="18" charset="0"/>
              </a:rPr>
              <a:t>I daj nam swoje zbawienie.</a:t>
            </a:r>
          </a:p>
        </p:txBody>
      </p:sp>
      <p:sp>
        <p:nvSpPr>
          <p:cNvPr id="5134" name="pole tekstowe 24"/>
          <p:cNvSpPr txBox="1">
            <a:spLocks noChangeArrowheads="1"/>
          </p:cNvSpPr>
          <p:nvPr/>
        </p:nvSpPr>
        <p:spPr bwMode="auto">
          <a:xfrm>
            <a:off x="9290050" y="2819400"/>
            <a:ext cx="24082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b="1">
                <a:latin typeface="Georgia" pitchFamily="18" charset="0"/>
              </a:rPr>
              <a:t>Pokropienie</a:t>
            </a:r>
          </a:p>
          <a:p>
            <a:pPr eaLnBrk="1" hangingPunct="1"/>
            <a:r>
              <a:rPr lang="pl-PL" altLang="pl-PL" b="1">
                <a:latin typeface="Georgia" pitchFamily="18" charset="0"/>
              </a:rPr>
              <a:t> wodą święconą (Aspersja).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461963" y="6103938"/>
            <a:ext cx="1795462" cy="766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baseline="-25000" dirty="0"/>
          </a:p>
        </p:txBody>
      </p:sp>
      <p:pic>
        <p:nvPicPr>
          <p:cNvPr id="6147" name="Obraz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825" y="6261100"/>
            <a:ext cx="144621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chemat blokowy: łącznik 5"/>
          <p:cNvSpPr/>
          <p:nvPr/>
        </p:nvSpPr>
        <p:spPr>
          <a:xfrm>
            <a:off x="11252200" y="6192838"/>
            <a:ext cx="519113" cy="519112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dirty="0">
                <a:solidFill>
                  <a:schemeClr val="tx1"/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3</a:t>
            </a:r>
          </a:p>
        </p:txBody>
      </p:sp>
      <p:sp>
        <p:nvSpPr>
          <p:cNvPr id="6149" name="pole tekstowe 6"/>
          <p:cNvSpPr txBox="1">
            <a:spLocks noChangeArrowheads="1"/>
          </p:cNvSpPr>
          <p:nvPr/>
        </p:nvSpPr>
        <p:spPr bwMode="auto">
          <a:xfrm>
            <a:off x="631825" y="677863"/>
            <a:ext cx="1089501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altLang="pl-PL" sz="3600" b="1" baseline="30000"/>
              <a:t>BIBLIOGRAFIA</a:t>
            </a:r>
            <a:endParaRPr lang="pl-PL" altLang="pl-PL" sz="3600" baseline="30000"/>
          </a:p>
          <a:p>
            <a:pPr eaLnBrk="1" hangingPunct="1"/>
            <a:r>
              <a:rPr lang="pl-PL" altLang="pl-PL" sz="2000" i="1"/>
              <a:t>Przyjmujemy Pana Jezusa. Podręcznik dla klasy trzeciej szkoły podstawowej, </a:t>
            </a:r>
            <a:r>
              <a:rPr lang="pl-PL" sz="2000"/>
              <a:t>red. ks. prof. J. Szpet, D. Jackowiak. </a:t>
            </a:r>
            <a:r>
              <a:rPr lang="pl-PL" altLang="pl-PL" sz="2000"/>
              <a:t>Wydawnictwo Święty Wojciech, Poznań 2013, s. 80-81.</a:t>
            </a:r>
          </a:p>
          <a:p>
            <a:pPr eaLnBrk="1" hangingPunct="1"/>
            <a:endParaRPr lang="pl-PL" altLang="pl-PL" sz="2000"/>
          </a:p>
          <a:p>
            <a:pPr eaLnBrk="1" hangingPunct="1"/>
            <a:r>
              <a:rPr lang="pl-PL" altLang="pl-PL" sz="2000" i="1"/>
              <a:t>Przyjmujemy Pana Jezusa. Poradnik metodyczny. Trzecia klasa szkoły podstawowej</a:t>
            </a:r>
            <a:r>
              <a:rPr lang="pl-PL" altLang="pl-PL" sz="2000"/>
              <a:t>, </a:t>
            </a:r>
            <a:r>
              <a:rPr lang="pl-PL" sz="2000"/>
              <a:t>red. ks. prof. J. Szpet, D. Jackowiak</a:t>
            </a:r>
            <a:r>
              <a:rPr lang="pl-PL" altLang="pl-PL" sz="2000"/>
              <a:t>. Wydawnictwo Święty Wojciech, Poznań 2013, s. 142-145.</a:t>
            </a:r>
          </a:p>
          <a:p>
            <a:pPr eaLnBrk="1" hangingPunct="1"/>
            <a:endParaRPr lang="pl-PL" altLang="pl-PL" sz="2000"/>
          </a:p>
          <a:p>
            <a:pPr eaLnBrk="1" hangingPunct="1"/>
            <a:r>
              <a:rPr lang="pl-PL" altLang="pl-PL" sz="2000" i="1"/>
              <a:t>Mszał Rzymski dla diecezji polskich</a:t>
            </a:r>
            <a:r>
              <a:rPr lang="pl-PL" altLang="pl-PL" sz="2000"/>
              <a:t>, Pallotinum, Poznań 2009, s. 6*-10*.</a:t>
            </a:r>
          </a:p>
          <a:p>
            <a:pPr eaLnBrk="1" hangingPunct="1"/>
            <a:endParaRPr lang="pl-PL" altLang="pl-PL" sz="3600" baseline="30000"/>
          </a:p>
          <a:p>
            <a:pPr eaLnBrk="1" hangingPunct="1"/>
            <a:endParaRPr lang="pl-PL" altLang="pl-PL" sz="3600" baseline="30000"/>
          </a:p>
          <a:p>
            <a:pPr eaLnBrk="1" hangingPunct="1"/>
            <a:r>
              <a:rPr lang="pl-PL" altLang="pl-PL" sz="3600" b="1" baseline="30000"/>
              <a:t>FOTOGRAFIE</a:t>
            </a:r>
          </a:p>
          <a:p>
            <a:pPr eaLnBrk="1" hangingPunct="1"/>
            <a:endParaRPr lang="pl-PL" altLang="pl-PL" sz="3200" baseline="30000"/>
          </a:p>
          <a:p>
            <a:pPr eaLnBrk="1" hangingPunct="1"/>
            <a:r>
              <a:rPr lang="pl-PL" altLang="pl-PL" sz="3200" baseline="30000"/>
              <a:t>pixabay.com</a:t>
            </a:r>
          </a:p>
          <a:p>
            <a:pPr eaLnBrk="1" hangingPunct="1"/>
            <a:r>
              <a:rPr lang="pl-PL" altLang="pl-PL">
                <a:latin typeface="Calibri" pitchFamily="34" charset="0"/>
              </a:rPr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216</Words>
  <Application>Microsoft Office PowerPoint</Application>
  <PresentationFormat>Niestandardowy</PresentationFormat>
  <Paragraphs>37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 Light</vt:lpstr>
      <vt:lpstr>Calibri</vt:lpstr>
      <vt:lpstr>Fira Sans</vt:lpstr>
      <vt:lpstr>Georgia</vt:lpstr>
      <vt:lpstr>Motyw pakietu Office</vt:lpstr>
      <vt:lpstr>Slajd 1</vt:lpstr>
      <vt:lpstr>Slajd 2</vt:lpstr>
      <vt:lpstr>Slajd 3</vt:lpstr>
      <vt:lpstr>Slajd 4</vt:lpstr>
      <vt:lpstr>Slajd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Joanna Witczak</dc:creator>
  <cp:lastModifiedBy>Krzysztof Tomiak</cp:lastModifiedBy>
  <cp:revision>31</cp:revision>
  <dcterms:created xsi:type="dcterms:W3CDTF">2017-07-14T09:59:13Z</dcterms:created>
  <dcterms:modified xsi:type="dcterms:W3CDTF">2017-09-09T21:14:50Z</dcterms:modified>
</cp:coreProperties>
</file>