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6" r:id="rId7"/>
    <p:sldId id="264" r:id="rId8"/>
    <p:sldId id="265" r:id="rId9"/>
    <p:sldId id="261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3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27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CZYM JEST MSZA ŚWIĘTA?</a:t>
            </a:r>
            <a:endParaRPr lang="pl-PL" sz="4000" b="1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.Tomiak\Katecheza\Wyd. św. W\Wysłane\27 lekcja IIISP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992603"/>
            <a:ext cx="12380400" cy="857104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04799" y="2726725"/>
            <a:ext cx="12570940" cy="1007076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536354" y="3132667"/>
            <a:ext cx="9144000" cy="1880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CZYM JEST MSZA ŚWIĘTA?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K.Tomiak\Katecheza\Wyd. św. W\Wysłane\27 lekcja IIIS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61471"/>
            <a:ext cx="12435840" cy="932688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875868" y="448734"/>
            <a:ext cx="6629399" cy="233680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2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952068" y="592667"/>
            <a:ext cx="6366932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aseline="30000" dirty="0" smtClean="0">
                <a:solidFill>
                  <a:schemeClr val="bg1"/>
                </a:solidFill>
                <a:latin typeface="Georgia" pitchFamily="18" charset="0"/>
              </a:rPr>
              <a:t>Od najdawniejszych czasów, </a:t>
            </a:r>
          </a:p>
          <a:p>
            <a:r>
              <a:rPr lang="pl-PL" sz="4400" baseline="30000" dirty="0" smtClean="0">
                <a:solidFill>
                  <a:schemeClr val="bg1"/>
                </a:solidFill>
                <a:latin typeface="Georgia" pitchFamily="18" charset="0"/>
              </a:rPr>
              <a:t>jak  czytamy w Starym Testamencie, ludzie składali Bogu ofiary. Przenieśmy się zatem kilka tysięcy lat wstecz… </a:t>
            </a:r>
          </a:p>
        </p:txBody>
      </p:sp>
    </p:spTree>
    <p:extLst>
      <p:ext uri="{BB962C8B-B14F-4D97-AF65-F5344CB8AC3E}">
        <p14:creationId xmlns:p14="http://schemas.microsoft.com/office/powerpoint/2010/main" xmlns="" val="2694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K.Tomiak\Katecheza\Wyd. św. W\Wysłane\27 lekcja IIISP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05940"/>
            <a:ext cx="12204000" cy="963604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892300" y="2861735"/>
            <a:ext cx="10706100" cy="2116666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2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2082800" y="2870200"/>
            <a:ext cx="10109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Sprawiedliwy Abel, patriarcha Abraham, Mojżesz i kapłan Melchizedek – składali Bogu ofiary, ale nie były one doskonałe.</a:t>
            </a:r>
            <a:endParaRPr lang="pl-PL" sz="40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K.Tomiak\Katecheza\Wyd. św. W\Wysłane\27 lekcja IIISP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4381" y="-9146144"/>
            <a:ext cx="13167360" cy="1975104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2984499" y="4177787"/>
            <a:ext cx="9536987" cy="165044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2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166533" y="4194798"/>
            <a:ext cx="9508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Do złożenia ofiary potrzebny był kapłan, baranek i ołtarz.</a:t>
            </a:r>
            <a:endParaRPr lang="pl-PL" sz="4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.Tomiak\Katecheza\Wyd. św. W\Wysłane\27 lekcja IIISP\sky-1494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0" y="-447934"/>
            <a:ext cx="12319000" cy="7416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684867" y="2142066"/>
            <a:ext cx="8991600" cy="2810933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20332" y="2277534"/>
            <a:ext cx="87206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„Gdy jednak nadeszła pełnia czasu, zesłał Bóg Syna swego, zrodzonego z niewiasty, zrodzonego pod Prawem, aby wykupił tych, którzy podlegali Prawu, byśmy mogli otrzymać przybrane synostwo”. Ga 4,4</a:t>
            </a:r>
          </a:p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K.Tomiak\Katecheza\Wyd. św. W\Wysłane\27 lekcja IIISP\christ-crucified-251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31091" y="-1665243"/>
            <a:ext cx="15855696" cy="1189177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478563" y="2921556"/>
            <a:ext cx="11220629" cy="235120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2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675118" y="3024022"/>
            <a:ext cx="10750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Jezus, idąc na śmierć krzyżową, wziął na siebie grzechy wszystkich ludzi. Przez swoją śmierć na krzyżu ofiarował siebie Bogu Ojcu i złożył ofiarę za nasze grzechy. Sam stał się kapłanem, ołtarzem i ofiarą.</a:t>
            </a:r>
            <a:endParaRPr lang="pl-PL" sz="3200" i="1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K.Tomiak\Katecheza\Wyd. św. W\Wysłane\27 lekcja IIISP\cross-699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187488" cy="1001553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3213219" y="3683238"/>
            <a:ext cx="9419364" cy="177752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2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384134" y="3793145"/>
            <a:ext cx="8978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bg1"/>
                </a:solidFill>
                <a:latin typeface="Georgia" pitchFamily="18" charset="0"/>
              </a:rPr>
              <a:t>Msza święta jest bezkrwawą ofiarą Zmartwychwstałego Chrystusa.</a:t>
            </a:r>
            <a:endParaRPr lang="pl-PL" sz="44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Przyjmujemy Pana Jezusa. Podręcznik dla klasy trzeciej szkoły podstawowej</a:t>
            </a:r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,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</a:t>
            </a:r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r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ed. ks. </a:t>
            </a:r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p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rof. J. Szpet, D. Jackowiak. Wydawnictwo Święty Wojciech, Poznań 2013, s. 72-75.</a:t>
            </a:r>
          </a:p>
          <a:p>
            <a:endParaRPr lang="pl-PL" sz="24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Przyjmujemy Pana Jezusa. Poradnik metodyczny. Trzecia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</a:t>
            </a:r>
            <a:r>
              <a:rPr lang="pl-PL" sz="2400" dirty="0">
                <a:latin typeface="Arial" pitchFamily="34" charset="0"/>
                <a:ea typeface="Fira Sans" pitchFamily="34" charset="0"/>
                <a:cs typeface="Arial" pitchFamily="34" charset="0"/>
              </a:rPr>
              <a:t>. ks. prof. J. Szpet, D. Jackowiak. Wydawnictwo Święty Wojciech, Poznań 2013, s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 129-133.</a:t>
            </a: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240</Words>
  <Application>Microsoft Office PowerPoint</Application>
  <PresentationFormat>Niestandardowy</PresentationFormat>
  <Paragraphs>27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35</cp:revision>
  <dcterms:created xsi:type="dcterms:W3CDTF">2017-07-14T09:59:13Z</dcterms:created>
  <dcterms:modified xsi:type="dcterms:W3CDTF">2017-09-09T21:14:34Z</dcterms:modified>
</cp:coreProperties>
</file>