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1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54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Piękno koleżeństwa i przyjaźni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rzysztof\Desktop\children-1545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4" y="-1138984"/>
            <a:ext cx="12192000" cy="81381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9470" y="3911600"/>
            <a:ext cx="12570940" cy="1659467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524000" y="42843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Piękno koleżeństwa i przyjaźni</a:t>
            </a:r>
          </a:p>
          <a:p>
            <a:r>
              <a:rPr lang="pl-PL" sz="6000" b="1" baseline="30000" dirty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</a:t>
            </a:r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6000" b="1" baseline="30000" dirty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</a:t>
            </a:r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ądrości </a:t>
            </a:r>
            <a:r>
              <a:rPr lang="pl-PL" sz="6000" b="1" baseline="30000" dirty="0" err="1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Syracha</a:t>
            </a:r>
            <a:endParaRPr lang="pl-PL" sz="6000" b="1" baseline="30000" dirty="0" smtClean="0">
              <a:solidFill>
                <a:schemeClr val="bg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rzysztof\Desktop\sword-214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840" y="0"/>
            <a:ext cx="12435840" cy="82905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771900" y="3965249"/>
            <a:ext cx="9105900" cy="150406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315626" y="4136165"/>
            <a:ext cx="78763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„Wierny przyjaciel potężną obroną” </a:t>
            </a:r>
            <a:r>
              <a:rPr lang="pl-PL" sz="6600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Syr</a:t>
            </a:r>
            <a:r>
              <a:rPr lang="pl-PL" sz="6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6, 14</a:t>
            </a:r>
            <a:endParaRPr lang="pl-PL" sz="6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rzysztof\Desktop\treasure-chest-619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05944" cy="8337995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438394" y="4377418"/>
            <a:ext cx="7067550" cy="1537524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19394" y="4614334"/>
            <a:ext cx="66865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aseline="30000" dirty="0" smtClean="0">
                <a:solidFill>
                  <a:schemeClr val="bg1"/>
                </a:solidFill>
                <a:latin typeface="Georgia" pitchFamily="18" charset="0"/>
              </a:rPr>
              <a:t>„…kto go znalazł, skarb znalazł”. </a:t>
            </a:r>
            <a:r>
              <a:rPr lang="pl-PL" sz="6600" baseline="30000" dirty="0" err="1" smtClean="0">
                <a:solidFill>
                  <a:schemeClr val="bg1"/>
                </a:solidFill>
                <a:latin typeface="Georgia" pitchFamily="18" charset="0"/>
              </a:rPr>
              <a:t>Syr</a:t>
            </a:r>
            <a:r>
              <a:rPr lang="pl-PL" sz="6600" baseline="30000" dirty="0" smtClean="0">
                <a:solidFill>
                  <a:schemeClr val="bg1"/>
                </a:solidFill>
                <a:latin typeface="Georgia" pitchFamily="18" charset="0"/>
              </a:rPr>
              <a:t> 6, 14</a:t>
            </a:r>
            <a:endParaRPr lang="pl-PL" sz="6600" baseline="30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rzysztof\Desktop\money-2179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4463" y="-1677987"/>
            <a:ext cx="15020926" cy="994886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1320" y="1435693"/>
            <a:ext cx="11235359" cy="3050850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073125" y="1523626"/>
            <a:ext cx="1022902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700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„Za wiernego przyjaciela nie ma odpłaty ani równej wagi za wielką jego wartość”. </a:t>
            </a:r>
            <a:r>
              <a:rPr lang="pl-PL" sz="5700" dirty="0" err="1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Syr</a:t>
            </a:r>
            <a:r>
              <a:rPr lang="pl-PL" sz="5700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 6, 15 </a:t>
            </a:r>
            <a:endParaRPr lang="pl-PL" sz="5700" baseline="30000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endParaRPr>
          </a:p>
          <a:p>
            <a:endParaRPr lang="pl-PL" sz="6600" dirty="0" smtClean="0">
              <a:latin typeface="Adobe Garamond Pro" pitchFamily="18" charset="-18"/>
            </a:endParaRPr>
          </a:p>
          <a:p>
            <a:endParaRPr lang="pl-PL" sz="6600" dirty="0">
              <a:latin typeface="Adobe Garamond Pro" pitchFamily="18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5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zysztof\Desktop\medications-34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5884"/>
            <a:ext cx="12344400" cy="82296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000125" y="1625600"/>
            <a:ext cx="10058400" cy="2523068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19199" y="1887949"/>
            <a:ext cx="96689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„Wierny przyjaciel jest lekarstwem życia”</a:t>
            </a:r>
            <a:r>
              <a:rPr lang="pl-PL" sz="6000" i="1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. </a:t>
            </a:r>
            <a:r>
              <a:rPr lang="pl-PL" sz="6000" dirty="0" err="1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Syr</a:t>
            </a:r>
            <a:r>
              <a:rPr lang="pl-PL" sz="6000" dirty="0" smtClean="0">
                <a:solidFill>
                  <a:schemeClr val="bg1"/>
                </a:solidFill>
                <a:latin typeface="Georgia" pitchFamily="18" charset="0"/>
                <a:cs typeface="Aharoni" pitchFamily="2" charset="-79"/>
              </a:rPr>
              <a:t> 6, 16</a:t>
            </a:r>
            <a:endParaRPr lang="pl-PL" sz="6000" baseline="30000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endParaRPr>
          </a:p>
          <a:p>
            <a:endParaRPr lang="pl-PL" sz="6600" dirty="0"/>
          </a:p>
        </p:txBody>
      </p:sp>
    </p:spTree>
    <p:extLst>
      <p:ext uri="{BB962C8B-B14F-4D97-AF65-F5344CB8AC3E}">
        <p14:creationId xmlns="" xmlns:p14="http://schemas.microsoft.com/office/powerpoint/2010/main" val="27875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Przyjmujemy Pana Jezusa. Podręcznik dla klasy trzeciej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ed. ks.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8-9.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Przyjmujemy Pana Jezusa. Poradnik metodyczny. Trzecia 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/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prof. J.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13-14.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125</Words>
  <Application>Microsoft Office PowerPoint</Application>
  <PresentationFormat>Niestandardowy</PresentationFormat>
  <Paragraphs>25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29</cp:revision>
  <dcterms:created xsi:type="dcterms:W3CDTF">2017-07-14T09:59:13Z</dcterms:created>
  <dcterms:modified xsi:type="dcterms:W3CDTF">2017-09-09T21:14:17Z</dcterms:modified>
</cp:coreProperties>
</file>