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1" r:id="rId8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0B25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-426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2017-09-09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2017-09-09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2017-09-09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2017-09-09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2017-09-09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2017-09-09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2017-09-09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3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1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009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54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Piękno koleżeństwa i przyjaźni</a:t>
            </a: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Krzysztof\Desktop\children-15451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354" y="-1138984"/>
            <a:ext cx="12192000" cy="813816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-189470" y="3911600"/>
            <a:ext cx="12570940" cy="1659467"/>
          </a:xfrm>
          <a:prstGeom prst="rect">
            <a:avLst/>
          </a:prstGeom>
          <a:solidFill>
            <a:srgbClr val="C10B25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524000" y="4284339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Piękno koleżeństwa i przyjaźni</a:t>
            </a:r>
          </a:p>
          <a:p>
            <a:r>
              <a:rPr lang="pl-PL" sz="6000" b="1" baseline="30000" dirty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</a:t>
            </a:r>
            <a:r>
              <a:rPr lang="pl-PL" sz="6000" b="1" baseline="30000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</a:t>
            </a:r>
            <a:r>
              <a:rPr lang="pl-PL" sz="6000" b="1" baseline="30000" dirty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m</a:t>
            </a:r>
            <a:r>
              <a:rPr lang="pl-PL" sz="6000" b="1" baseline="30000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ądrości </a:t>
            </a:r>
            <a:r>
              <a:rPr lang="pl-PL" sz="6000" b="1" baseline="30000" dirty="0" err="1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Syracha</a:t>
            </a:r>
            <a:endParaRPr lang="pl-PL" sz="6000" b="1" baseline="30000" dirty="0" smtClean="0">
              <a:solidFill>
                <a:schemeClr val="bg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dirty="0"/>
          </a:p>
        </p:txBody>
      </p:sp>
    </p:spTree>
    <p:extLst>
      <p:ext uri="{BB962C8B-B14F-4D97-AF65-F5344CB8AC3E}">
        <p14:creationId xmlns="" xmlns:p14="http://schemas.microsoft.com/office/powerpoint/2010/main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Krzysztof\Desktop\sword-21409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3840" y="0"/>
            <a:ext cx="12435840" cy="829056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3771900" y="3965249"/>
            <a:ext cx="9105900" cy="1504060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7" name="pole tekstowe 6"/>
          <p:cNvSpPr txBox="1"/>
          <p:nvPr/>
        </p:nvSpPr>
        <p:spPr>
          <a:xfrm>
            <a:off x="4315626" y="4136165"/>
            <a:ext cx="7876374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aseline="30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„Wierny przyjaciel potężną obroną” </a:t>
            </a:r>
            <a:r>
              <a:rPr lang="pl-PL" sz="6600" baseline="30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Syr</a:t>
            </a:r>
            <a:r>
              <a:rPr lang="pl-PL" sz="6600" baseline="30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 6, 14</a:t>
            </a:r>
            <a:endParaRPr lang="pl-PL" sz="6600" baseline="30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  <a:p>
            <a:endParaRPr lang="pl-PL" dirty="0"/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Krzysztof\Desktop\treasure-chest-6198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505944" cy="8337995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5438394" y="4377418"/>
            <a:ext cx="7067550" cy="1537524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7" name="pole tekstowe 6"/>
          <p:cNvSpPr txBox="1"/>
          <p:nvPr/>
        </p:nvSpPr>
        <p:spPr>
          <a:xfrm>
            <a:off x="5819394" y="4614334"/>
            <a:ext cx="6686550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600" baseline="30000" dirty="0" smtClean="0">
                <a:solidFill>
                  <a:schemeClr val="bg1"/>
                </a:solidFill>
                <a:latin typeface="Georgia" pitchFamily="18" charset="0"/>
              </a:rPr>
              <a:t>„…kto go znalazł, skarb znalazł”. </a:t>
            </a:r>
            <a:r>
              <a:rPr lang="pl-PL" sz="6600" baseline="30000" dirty="0" err="1" smtClean="0">
                <a:solidFill>
                  <a:schemeClr val="bg1"/>
                </a:solidFill>
                <a:latin typeface="Georgia" pitchFamily="18" charset="0"/>
              </a:rPr>
              <a:t>Syr</a:t>
            </a:r>
            <a:r>
              <a:rPr lang="pl-PL" sz="6600" baseline="30000" dirty="0" smtClean="0">
                <a:solidFill>
                  <a:schemeClr val="bg1"/>
                </a:solidFill>
                <a:latin typeface="Georgia" pitchFamily="18" charset="0"/>
              </a:rPr>
              <a:t> 6, 14</a:t>
            </a:r>
            <a:endParaRPr lang="pl-PL" sz="6600" baseline="30000" dirty="0">
              <a:solidFill>
                <a:schemeClr val="bg1"/>
              </a:solidFill>
              <a:latin typeface="Georgia" pitchFamily="18" charset="0"/>
            </a:endParaRPr>
          </a:p>
          <a:p>
            <a:endParaRPr lang="pl-PL" dirty="0"/>
          </a:p>
        </p:txBody>
      </p:sp>
    </p:spTree>
    <p:extLst>
      <p:ext uri="{BB962C8B-B14F-4D97-AF65-F5344CB8AC3E}">
        <p14:creationId xmlns="" xmlns:p14="http://schemas.microsoft.com/office/powerpoint/2010/main" val="269429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Krzysztof\Desktop\money-217938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14463" y="-1677987"/>
            <a:ext cx="15020926" cy="9948862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461320" y="1435693"/>
            <a:ext cx="11235359" cy="3050850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1073125" y="1523626"/>
            <a:ext cx="10229022" cy="47551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5700" dirty="0" smtClean="0">
                <a:solidFill>
                  <a:schemeClr val="bg1"/>
                </a:solidFill>
                <a:latin typeface="Georgia" pitchFamily="18" charset="0"/>
                <a:cs typeface="Aharoni" pitchFamily="2" charset="-79"/>
              </a:rPr>
              <a:t>„Za wiernego przyjaciela nie ma odpłaty ani równej wagi za wielką jego wartość”. </a:t>
            </a:r>
            <a:r>
              <a:rPr lang="pl-PL" sz="5700" dirty="0" err="1" smtClean="0">
                <a:solidFill>
                  <a:schemeClr val="bg1"/>
                </a:solidFill>
                <a:latin typeface="Georgia" pitchFamily="18" charset="0"/>
                <a:cs typeface="Aharoni" pitchFamily="2" charset="-79"/>
              </a:rPr>
              <a:t>Syr</a:t>
            </a:r>
            <a:r>
              <a:rPr lang="pl-PL" sz="5700" dirty="0" smtClean="0">
                <a:solidFill>
                  <a:schemeClr val="bg1"/>
                </a:solidFill>
                <a:latin typeface="Georgia" pitchFamily="18" charset="0"/>
                <a:cs typeface="Aharoni" pitchFamily="2" charset="-79"/>
              </a:rPr>
              <a:t> 6, 15 </a:t>
            </a:r>
            <a:endParaRPr lang="pl-PL" sz="5700" baseline="30000" dirty="0" smtClean="0">
              <a:solidFill>
                <a:schemeClr val="bg1"/>
              </a:solidFill>
              <a:latin typeface="Georgia" pitchFamily="18" charset="0"/>
              <a:cs typeface="Aharoni" pitchFamily="2" charset="-79"/>
            </a:endParaRPr>
          </a:p>
          <a:p>
            <a:endParaRPr lang="pl-PL" sz="6600" dirty="0" smtClean="0">
              <a:latin typeface="Adobe Garamond Pro" pitchFamily="18" charset="-18"/>
            </a:endParaRPr>
          </a:p>
          <a:p>
            <a:endParaRPr lang="pl-PL" sz="6600" dirty="0">
              <a:latin typeface="Adobe Garamond Pro" pitchFamily="18" charset="-18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87549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Krzysztof\Desktop\medications-3424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95884"/>
            <a:ext cx="12344400" cy="822960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1000125" y="1625600"/>
            <a:ext cx="10058400" cy="2523068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7" name="pole tekstowe 6"/>
          <p:cNvSpPr txBox="1"/>
          <p:nvPr/>
        </p:nvSpPr>
        <p:spPr>
          <a:xfrm>
            <a:off x="1219199" y="1887949"/>
            <a:ext cx="9668933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000" dirty="0" smtClean="0">
                <a:solidFill>
                  <a:schemeClr val="bg1"/>
                </a:solidFill>
                <a:latin typeface="Georgia" pitchFamily="18" charset="0"/>
                <a:cs typeface="Aharoni" pitchFamily="2" charset="-79"/>
              </a:rPr>
              <a:t>„Wierny przyjaciel jest lekarstwem życia”</a:t>
            </a:r>
            <a:r>
              <a:rPr lang="pl-PL" sz="6000" i="1" dirty="0" smtClean="0">
                <a:solidFill>
                  <a:schemeClr val="bg1"/>
                </a:solidFill>
                <a:latin typeface="Georgia" pitchFamily="18" charset="0"/>
                <a:cs typeface="Aharoni" pitchFamily="2" charset="-79"/>
              </a:rPr>
              <a:t>. </a:t>
            </a:r>
            <a:r>
              <a:rPr lang="pl-PL" sz="6000" dirty="0" err="1" smtClean="0">
                <a:solidFill>
                  <a:schemeClr val="bg1"/>
                </a:solidFill>
                <a:latin typeface="Georgia" pitchFamily="18" charset="0"/>
                <a:cs typeface="Aharoni" pitchFamily="2" charset="-79"/>
              </a:rPr>
              <a:t>Syr</a:t>
            </a:r>
            <a:r>
              <a:rPr lang="pl-PL" sz="6000" dirty="0" smtClean="0">
                <a:solidFill>
                  <a:schemeClr val="bg1"/>
                </a:solidFill>
                <a:latin typeface="Georgia" pitchFamily="18" charset="0"/>
                <a:cs typeface="Aharoni" pitchFamily="2" charset="-79"/>
              </a:rPr>
              <a:t> 6, 16</a:t>
            </a:r>
            <a:endParaRPr lang="pl-PL" sz="6000" baseline="30000" dirty="0" smtClean="0">
              <a:solidFill>
                <a:schemeClr val="bg1"/>
              </a:solidFill>
              <a:latin typeface="Georgia" pitchFamily="18" charset="0"/>
              <a:cs typeface="Aharoni" pitchFamily="2" charset="-79"/>
            </a:endParaRPr>
          </a:p>
          <a:p>
            <a:endParaRPr lang="pl-PL" sz="6600" dirty="0"/>
          </a:p>
        </p:txBody>
      </p:sp>
    </p:spTree>
    <p:extLst>
      <p:ext uri="{BB962C8B-B14F-4D97-AF65-F5344CB8AC3E}">
        <p14:creationId xmlns="" xmlns:p14="http://schemas.microsoft.com/office/powerpoint/2010/main" val="2787549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4596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</a:p>
          <a:p>
            <a:endParaRPr lang="pl-PL" sz="36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Przyjmujemy Pana Jezusa. Podręcznik dla klasy trzeciej 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r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ed. ks. 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rof. 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Jackowiak. Wydawnictwo Święty Wojciech, Poznań 2013, s.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8-9.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Przyjmujemy Pana Jezusa. Poradnik metodyczny. Trzecia klasa 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,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/>
            </a:r>
            <a:b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</a:b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red. ks. prof. J. Szpet, D. Jackowiak. Wydawnictwo Święty Wojciech, Poznań 2013, </a:t>
            </a:r>
            <a:endParaRPr lang="pl-PL" sz="32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13-14.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dirty="0" smtClean="0"/>
              <a:t>           </a:t>
            </a:r>
            <a:endParaRPr lang="pl-PL" dirty="0"/>
          </a:p>
        </p:txBody>
      </p:sp>
    </p:spTree>
    <p:extLst>
      <p:ext uri="{BB962C8B-B14F-4D97-AF65-F5344CB8AC3E}">
        <p14:creationId xmlns="" xmlns:p14="http://schemas.microsoft.com/office/powerpoint/2010/main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</TotalTime>
  <Words>125</Words>
  <Application>Microsoft Office PowerPoint</Application>
  <PresentationFormat>Niestandardowy</PresentationFormat>
  <Paragraphs>25</Paragraphs>
  <Slides>7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7</vt:i4>
      </vt:variant>
    </vt:vector>
  </HeadingPairs>
  <TitlesOfParts>
    <vt:vector size="8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29</cp:revision>
  <dcterms:created xsi:type="dcterms:W3CDTF">2017-07-14T09:59:13Z</dcterms:created>
  <dcterms:modified xsi:type="dcterms:W3CDTF">2017-09-09T21:14:17Z</dcterms:modified>
</cp:coreProperties>
</file>