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5240000" cy="11430000"/>
  <p:notesSz cx="15240000" cy="11430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716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86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1021" y="2708199"/>
            <a:ext cx="13317957" cy="90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50" b="0" i="1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8294" y="2626103"/>
            <a:ext cx="11743410" cy="500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81600" y="10629900"/>
            <a:ext cx="48768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501367" y="10633546"/>
            <a:ext cx="260984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45085">
              <a:lnSpc>
                <a:spcPts val="2970"/>
              </a:lnSpc>
            </a:pPr>
            <a:fld id="{81D60167-4931-47E6-BA6A-407CBD079E47}" type="slidenum">
              <a:rPr spc="-30" dirty="0"/>
              <a:pPr marL="45085">
                <a:lnSpc>
                  <a:spcPts val="2970"/>
                </a:lnSpc>
              </a:pPr>
              <a:t>‹#›</a:t>
            </a:fld>
            <a:endParaRPr spc="-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536583"/>
            <a:ext cx="15240000" cy="3552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499"/>
              </a:lnSpc>
            </a:pPr>
            <a:r>
              <a:rPr sz="6000" spc="135" dirty="0">
                <a:latin typeface="Arial" pitchFamily="34" charset="0"/>
                <a:cs typeface="Arial" pitchFamily="34" charset="0"/>
              </a:rPr>
              <a:t>PREZENTACJA </a:t>
            </a:r>
            <a:r>
              <a:rPr sz="6000" spc="195" dirty="0">
                <a:latin typeface="Arial" pitchFamily="34" charset="0"/>
                <a:cs typeface="Arial" pitchFamily="34" charset="0"/>
              </a:rPr>
              <a:t>DLA </a:t>
            </a:r>
            <a:r>
              <a:rPr sz="6000" spc="305" dirty="0">
                <a:latin typeface="Arial" pitchFamily="34" charset="0"/>
                <a:cs typeface="Arial" pitchFamily="34" charset="0"/>
              </a:rPr>
              <a:t>KLASY </a:t>
            </a:r>
            <a:r>
              <a:rPr sz="6000" spc="-50" dirty="0">
                <a:latin typeface="Arial" pitchFamily="34" charset="0"/>
                <a:cs typeface="Arial" pitchFamily="34" charset="0"/>
              </a:rPr>
              <a:t>3 </a:t>
            </a:r>
            <a:r>
              <a:rPr sz="6000" spc="450" dirty="0">
                <a:latin typeface="Arial" pitchFamily="34" charset="0"/>
                <a:cs typeface="Arial" pitchFamily="34" charset="0"/>
              </a:rPr>
              <a:t>SP  </a:t>
            </a:r>
            <a:endParaRPr lang="pl-PL" sz="6000" spc="450" dirty="0" smtClean="0">
              <a:latin typeface="Arial" pitchFamily="34" charset="0"/>
              <a:cs typeface="Arial" pitchFamily="34" charset="0"/>
            </a:endParaRPr>
          </a:p>
          <a:p>
            <a:pPr marL="12700" marR="5080" algn="ctr">
              <a:lnSpc>
                <a:spcPct val="100499"/>
              </a:lnSpc>
            </a:pPr>
            <a:r>
              <a:rPr sz="6000" spc="185" dirty="0" smtClean="0">
                <a:latin typeface="Arial" pitchFamily="34" charset="0"/>
                <a:cs typeface="Arial" pitchFamily="34" charset="0"/>
              </a:rPr>
              <a:t>DO </a:t>
            </a:r>
            <a:r>
              <a:rPr sz="6000" spc="190" dirty="0">
                <a:latin typeface="Arial" pitchFamily="34" charset="0"/>
                <a:cs typeface="Arial" pitchFamily="34" charset="0"/>
              </a:rPr>
              <a:t>LEKCJI</a:t>
            </a:r>
            <a:r>
              <a:rPr sz="6000" spc="254" dirty="0">
                <a:latin typeface="Arial" pitchFamily="34" charset="0"/>
                <a:cs typeface="Arial" pitchFamily="34" charset="0"/>
              </a:rPr>
              <a:t> </a:t>
            </a:r>
            <a:r>
              <a:rPr sz="6000" spc="-65" dirty="0">
                <a:latin typeface="Arial" pitchFamily="34" charset="0"/>
                <a:cs typeface="Arial" pitchFamily="34" charset="0"/>
              </a:rPr>
              <a:t>32</a:t>
            </a:r>
            <a:endParaRPr sz="6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200" dirty="0">
              <a:latin typeface="Times New Roman"/>
              <a:cs typeface="Times New Roman"/>
            </a:endParaRPr>
          </a:p>
          <a:p>
            <a:pPr marL="937260" marR="930910" algn="ctr">
              <a:lnSpc>
                <a:spcPct val="100499"/>
              </a:lnSpc>
            </a:pPr>
            <a:r>
              <a:rPr sz="4800" b="1" spc="335" dirty="0">
                <a:latin typeface="Arial" pitchFamily="34" charset="0"/>
                <a:cs typeface="Arial" pitchFamily="34" charset="0"/>
              </a:rPr>
              <a:t>SŁOWO, </a:t>
            </a:r>
            <a:r>
              <a:rPr sz="4800" b="1" spc="445" dirty="0">
                <a:latin typeface="Arial" pitchFamily="34" charset="0"/>
                <a:cs typeface="Arial" pitchFamily="34" charset="0"/>
              </a:rPr>
              <a:t>KTÓRE </a:t>
            </a:r>
            <a:r>
              <a:rPr sz="4800" b="1" spc="425" dirty="0" smtClean="0">
                <a:latin typeface="Arial" pitchFamily="34" charset="0"/>
                <a:cs typeface="Arial" pitchFamily="34" charset="0"/>
              </a:rPr>
              <a:t>STAŁO</a:t>
            </a:r>
            <a:r>
              <a:rPr lang="pl-PL" sz="4800" b="1" spc="425" smtClean="0">
                <a:latin typeface="Arial" pitchFamily="34" charset="0"/>
                <a:cs typeface="Arial" pitchFamily="34" charset="0"/>
              </a:rPr>
              <a:t> </a:t>
            </a:r>
            <a:r>
              <a:rPr sz="4800" b="1" spc="495" smtClean="0">
                <a:latin typeface="Arial" pitchFamily="34" charset="0"/>
                <a:cs typeface="Arial" pitchFamily="34" charset="0"/>
              </a:rPr>
              <a:t>SIĘ</a:t>
            </a:r>
            <a:r>
              <a:rPr sz="4800" b="1" spc="465" smtClean="0">
                <a:latin typeface="Arial" pitchFamily="34" charset="0"/>
                <a:cs typeface="Arial" pitchFamily="34" charset="0"/>
              </a:rPr>
              <a:t> </a:t>
            </a:r>
            <a:r>
              <a:rPr sz="4800" b="1" spc="340" dirty="0">
                <a:latin typeface="Arial" pitchFamily="34" charset="0"/>
                <a:cs typeface="Arial" pitchFamily="34" charset="0"/>
              </a:rPr>
              <a:t>CIAŁEM.</a:t>
            </a:r>
            <a:endParaRPr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71146" y="4774819"/>
            <a:ext cx="3698240" cy="164465"/>
          </a:xfrm>
          <a:custGeom>
            <a:avLst/>
            <a:gdLst/>
            <a:ahLst/>
            <a:cxnLst/>
            <a:rect l="l" t="t" r="r" b="b"/>
            <a:pathLst>
              <a:path w="3698240" h="164464">
                <a:moveTo>
                  <a:pt x="0" y="164160"/>
                </a:moveTo>
                <a:lnTo>
                  <a:pt x="3697706" y="164160"/>
                </a:lnTo>
                <a:lnTo>
                  <a:pt x="3697706" y="0"/>
                </a:lnTo>
                <a:lnTo>
                  <a:pt x="0" y="0"/>
                </a:lnTo>
                <a:lnTo>
                  <a:pt x="0" y="16416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06183" y="8236851"/>
            <a:ext cx="2489263" cy="732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20699" y="924758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933" y="0"/>
                </a:lnTo>
              </a:path>
            </a:pathLst>
          </a:custGeom>
          <a:ln w="54673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24485" y="8664587"/>
            <a:ext cx="120650" cy="227329"/>
          </a:xfrm>
          <a:custGeom>
            <a:avLst/>
            <a:gdLst/>
            <a:ahLst/>
            <a:cxnLst/>
            <a:rect l="l" t="t" r="r" b="b"/>
            <a:pathLst>
              <a:path w="120650" h="227329">
                <a:moveTo>
                  <a:pt x="120345" y="0"/>
                </a:moveTo>
                <a:lnTo>
                  <a:pt x="0" y="0"/>
                </a:lnTo>
                <a:lnTo>
                  <a:pt x="0" y="226720"/>
                </a:lnTo>
                <a:lnTo>
                  <a:pt x="120345" y="226720"/>
                </a:lnTo>
                <a:lnTo>
                  <a:pt x="12034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7866" y="8544255"/>
            <a:ext cx="574040" cy="120650"/>
          </a:xfrm>
          <a:custGeom>
            <a:avLst/>
            <a:gdLst/>
            <a:ahLst/>
            <a:cxnLst/>
            <a:rect l="l" t="t" r="r" b="b"/>
            <a:pathLst>
              <a:path w="574040" h="120650">
                <a:moveTo>
                  <a:pt x="573595" y="0"/>
                </a:moveTo>
                <a:lnTo>
                  <a:pt x="0" y="0"/>
                </a:lnTo>
                <a:lnTo>
                  <a:pt x="0" y="120332"/>
                </a:lnTo>
                <a:lnTo>
                  <a:pt x="573595" y="120332"/>
                </a:lnTo>
                <a:lnTo>
                  <a:pt x="57359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4485" y="8317572"/>
            <a:ext cx="120650" cy="226695"/>
          </a:xfrm>
          <a:custGeom>
            <a:avLst/>
            <a:gdLst/>
            <a:ahLst/>
            <a:cxnLst/>
            <a:rect l="l" t="t" r="r" b="b"/>
            <a:pathLst>
              <a:path w="120650" h="226695">
                <a:moveTo>
                  <a:pt x="120345" y="0"/>
                </a:moveTo>
                <a:lnTo>
                  <a:pt x="0" y="0"/>
                </a:lnTo>
                <a:lnTo>
                  <a:pt x="0" y="226682"/>
                </a:lnTo>
                <a:lnTo>
                  <a:pt x="120345" y="226682"/>
                </a:lnTo>
                <a:lnTo>
                  <a:pt x="12034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44552" y="8544394"/>
            <a:ext cx="347345" cy="120650"/>
          </a:xfrm>
          <a:custGeom>
            <a:avLst/>
            <a:gdLst/>
            <a:ahLst/>
            <a:cxnLst/>
            <a:rect l="l" t="t" r="r" b="b"/>
            <a:pathLst>
              <a:path w="347345" h="120650">
                <a:moveTo>
                  <a:pt x="0" y="120649"/>
                </a:moveTo>
                <a:lnTo>
                  <a:pt x="347014" y="120649"/>
                </a:lnTo>
                <a:lnTo>
                  <a:pt x="347014" y="0"/>
                </a:lnTo>
                <a:lnTo>
                  <a:pt x="0" y="0"/>
                </a:lnTo>
                <a:lnTo>
                  <a:pt x="0" y="120649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71235" y="8437715"/>
            <a:ext cx="120650" cy="106680"/>
          </a:xfrm>
          <a:custGeom>
            <a:avLst/>
            <a:gdLst/>
            <a:ahLst/>
            <a:cxnLst/>
            <a:rect l="l" t="t" r="r" b="b"/>
            <a:pathLst>
              <a:path w="120650" h="106679">
                <a:moveTo>
                  <a:pt x="0" y="106680"/>
                </a:moveTo>
                <a:lnTo>
                  <a:pt x="120332" y="106680"/>
                </a:lnTo>
                <a:lnTo>
                  <a:pt x="120332" y="0"/>
                </a:lnTo>
                <a:lnTo>
                  <a:pt x="0" y="0"/>
                </a:lnTo>
                <a:lnTo>
                  <a:pt x="0" y="10668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71235" y="8317065"/>
            <a:ext cx="347345" cy="120650"/>
          </a:xfrm>
          <a:custGeom>
            <a:avLst/>
            <a:gdLst/>
            <a:ahLst/>
            <a:cxnLst/>
            <a:rect l="l" t="t" r="r" b="b"/>
            <a:pathLst>
              <a:path w="347345" h="120650">
                <a:moveTo>
                  <a:pt x="0" y="120650"/>
                </a:moveTo>
                <a:lnTo>
                  <a:pt x="346963" y="120650"/>
                </a:lnTo>
                <a:lnTo>
                  <a:pt x="346963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7853" y="8091004"/>
            <a:ext cx="120650" cy="226060"/>
          </a:xfrm>
          <a:custGeom>
            <a:avLst/>
            <a:gdLst/>
            <a:ahLst/>
            <a:cxnLst/>
            <a:rect l="l" t="t" r="r" b="b"/>
            <a:pathLst>
              <a:path w="120650" h="226059">
                <a:moveTo>
                  <a:pt x="0" y="226060"/>
                </a:moveTo>
                <a:lnTo>
                  <a:pt x="120345" y="226060"/>
                </a:lnTo>
                <a:lnTo>
                  <a:pt x="120345" y="0"/>
                </a:lnTo>
                <a:lnTo>
                  <a:pt x="0" y="0"/>
                </a:lnTo>
                <a:lnTo>
                  <a:pt x="0" y="22606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97866" y="8891561"/>
            <a:ext cx="120650" cy="226060"/>
          </a:xfrm>
          <a:custGeom>
            <a:avLst/>
            <a:gdLst/>
            <a:ahLst/>
            <a:cxnLst/>
            <a:rect l="l" t="t" r="r" b="b"/>
            <a:pathLst>
              <a:path w="120650" h="226059">
                <a:moveTo>
                  <a:pt x="0" y="226059"/>
                </a:moveTo>
                <a:lnTo>
                  <a:pt x="120332" y="226059"/>
                </a:lnTo>
                <a:lnTo>
                  <a:pt x="120332" y="0"/>
                </a:lnTo>
                <a:lnTo>
                  <a:pt x="0" y="0"/>
                </a:lnTo>
                <a:lnTo>
                  <a:pt x="0" y="226059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1235" y="8770911"/>
            <a:ext cx="347345" cy="120650"/>
          </a:xfrm>
          <a:custGeom>
            <a:avLst/>
            <a:gdLst/>
            <a:ahLst/>
            <a:cxnLst/>
            <a:rect l="l" t="t" r="r" b="b"/>
            <a:pathLst>
              <a:path w="347345" h="120650">
                <a:moveTo>
                  <a:pt x="0" y="120649"/>
                </a:moveTo>
                <a:lnTo>
                  <a:pt x="346964" y="120649"/>
                </a:lnTo>
                <a:lnTo>
                  <a:pt x="346964" y="0"/>
                </a:lnTo>
                <a:lnTo>
                  <a:pt x="0" y="0"/>
                </a:lnTo>
                <a:lnTo>
                  <a:pt x="0" y="120649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1204" y="10722597"/>
            <a:ext cx="3178175" cy="707390"/>
          </a:xfrm>
          <a:custGeom>
            <a:avLst/>
            <a:gdLst/>
            <a:ahLst/>
            <a:cxnLst/>
            <a:rect l="l" t="t" r="r" b="b"/>
            <a:pathLst>
              <a:path w="3178175" h="707390">
                <a:moveTo>
                  <a:pt x="0" y="707402"/>
                </a:moveTo>
                <a:lnTo>
                  <a:pt x="3177603" y="707402"/>
                </a:lnTo>
                <a:lnTo>
                  <a:pt x="3177603" y="0"/>
                </a:lnTo>
                <a:lnTo>
                  <a:pt x="0" y="0"/>
                </a:lnTo>
                <a:lnTo>
                  <a:pt x="0" y="7074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7150" y="10814527"/>
            <a:ext cx="694690" cy="523875"/>
          </a:xfrm>
          <a:custGeom>
            <a:avLst/>
            <a:gdLst/>
            <a:ahLst/>
            <a:cxnLst/>
            <a:rect l="l" t="t" r="r" b="b"/>
            <a:pathLst>
              <a:path w="694690" h="523875">
                <a:moveTo>
                  <a:pt x="262077" y="0"/>
                </a:moveTo>
                <a:lnTo>
                  <a:pt x="261797" y="0"/>
                </a:lnTo>
                <a:lnTo>
                  <a:pt x="0" y="261810"/>
                </a:lnTo>
                <a:lnTo>
                  <a:pt x="261772" y="523544"/>
                </a:lnTo>
                <a:lnTo>
                  <a:pt x="261924" y="523405"/>
                </a:lnTo>
                <a:lnTo>
                  <a:pt x="262216" y="523405"/>
                </a:lnTo>
                <a:lnTo>
                  <a:pt x="432777" y="352844"/>
                </a:lnTo>
                <a:lnTo>
                  <a:pt x="614394" y="352844"/>
                </a:lnTo>
                <a:lnTo>
                  <a:pt x="603649" y="342099"/>
                </a:lnTo>
                <a:lnTo>
                  <a:pt x="261950" y="342099"/>
                </a:lnTo>
                <a:lnTo>
                  <a:pt x="181622" y="261785"/>
                </a:lnTo>
                <a:lnTo>
                  <a:pt x="261937" y="181470"/>
                </a:lnTo>
                <a:lnTo>
                  <a:pt x="603624" y="181470"/>
                </a:lnTo>
                <a:lnTo>
                  <a:pt x="614369" y="170726"/>
                </a:lnTo>
                <a:lnTo>
                  <a:pt x="432803" y="170726"/>
                </a:lnTo>
                <a:lnTo>
                  <a:pt x="262077" y="0"/>
                </a:lnTo>
                <a:close/>
              </a:path>
              <a:path w="694690" h="523875">
                <a:moveTo>
                  <a:pt x="262216" y="523405"/>
                </a:moveTo>
                <a:lnTo>
                  <a:pt x="261924" y="523405"/>
                </a:lnTo>
                <a:lnTo>
                  <a:pt x="262077" y="523544"/>
                </a:lnTo>
                <a:lnTo>
                  <a:pt x="262216" y="523405"/>
                </a:lnTo>
                <a:close/>
              </a:path>
              <a:path w="694690" h="523875">
                <a:moveTo>
                  <a:pt x="614394" y="352844"/>
                </a:moveTo>
                <a:lnTo>
                  <a:pt x="432777" y="352844"/>
                </a:lnTo>
                <a:lnTo>
                  <a:pt x="603465" y="523544"/>
                </a:lnTo>
                <a:lnTo>
                  <a:pt x="694321" y="432765"/>
                </a:lnTo>
                <a:lnTo>
                  <a:pt x="614394" y="352844"/>
                </a:lnTo>
                <a:close/>
              </a:path>
              <a:path w="694690" h="523875">
                <a:moveTo>
                  <a:pt x="603624" y="181470"/>
                </a:moveTo>
                <a:lnTo>
                  <a:pt x="261937" y="181470"/>
                </a:lnTo>
                <a:lnTo>
                  <a:pt x="341998" y="261531"/>
                </a:lnTo>
                <a:lnTo>
                  <a:pt x="341718" y="261810"/>
                </a:lnTo>
                <a:lnTo>
                  <a:pt x="341998" y="262077"/>
                </a:lnTo>
                <a:lnTo>
                  <a:pt x="261950" y="342099"/>
                </a:lnTo>
                <a:lnTo>
                  <a:pt x="603649" y="342099"/>
                </a:lnTo>
                <a:lnTo>
                  <a:pt x="523595" y="262051"/>
                </a:lnTo>
                <a:lnTo>
                  <a:pt x="523862" y="261785"/>
                </a:lnTo>
                <a:lnTo>
                  <a:pt x="523595" y="261493"/>
                </a:lnTo>
                <a:lnTo>
                  <a:pt x="603624" y="181470"/>
                </a:lnTo>
                <a:close/>
              </a:path>
              <a:path w="694690" h="523875">
                <a:moveTo>
                  <a:pt x="603529" y="0"/>
                </a:moveTo>
                <a:lnTo>
                  <a:pt x="432803" y="170726"/>
                </a:lnTo>
                <a:lnTo>
                  <a:pt x="614369" y="170726"/>
                </a:lnTo>
                <a:lnTo>
                  <a:pt x="694321" y="90779"/>
                </a:lnTo>
                <a:lnTo>
                  <a:pt x="603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3829" y="10985456"/>
            <a:ext cx="122555" cy="172085"/>
          </a:xfrm>
          <a:custGeom>
            <a:avLst/>
            <a:gdLst/>
            <a:ahLst/>
            <a:cxnLst/>
            <a:rect l="l" t="t" r="r" b="b"/>
            <a:pathLst>
              <a:path w="122554" h="172084">
                <a:moveTo>
                  <a:pt x="26466" y="117551"/>
                </a:moveTo>
                <a:lnTo>
                  <a:pt x="0" y="138328"/>
                </a:lnTo>
                <a:lnTo>
                  <a:pt x="13482" y="152946"/>
                </a:lnTo>
                <a:lnTo>
                  <a:pt x="28743" y="163388"/>
                </a:lnTo>
                <a:lnTo>
                  <a:pt x="45780" y="169653"/>
                </a:lnTo>
                <a:lnTo>
                  <a:pt x="64592" y="171742"/>
                </a:lnTo>
                <a:lnTo>
                  <a:pt x="77020" y="170877"/>
                </a:lnTo>
                <a:lnTo>
                  <a:pt x="113401" y="150370"/>
                </a:lnTo>
                <a:lnTo>
                  <a:pt x="118486" y="141185"/>
                </a:lnTo>
                <a:lnTo>
                  <a:pt x="64274" y="141185"/>
                </a:lnTo>
                <a:lnTo>
                  <a:pt x="54709" y="139707"/>
                </a:lnTo>
                <a:lnTo>
                  <a:pt x="45218" y="135274"/>
                </a:lnTo>
                <a:lnTo>
                  <a:pt x="35803" y="127887"/>
                </a:lnTo>
                <a:lnTo>
                  <a:pt x="26466" y="117551"/>
                </a:lnTo>
                <a:close/>
              </a:path>
              <a:path w="122554" h="172084">
                <a:moveTo>
                  <a:pt x="62077" y="0"/>
                </a:moveTo>
                <a:lnTo>
                  <a:pt x="20954" y="13716"/>
                </a:lnTo>
                <a:lnTo>
                  <a:pt x="5359" y="48221"/>
                </a:lnTo>
                <a:lnTo>
                  <a:pt x="6164" y="57360"/>
                </a:lnTo>
                <a:lnTo>
                  <a:pt x="33315" y="89031"/>
                </a:lnTo>
                <a:lnTo>
                  <a:pt x="69202" y="103873"/>
                </a:lnTo>
                <a:lnTo>
                  <a:pt x="76568" y="107048"/>
                </a:lnTo>
                <a:lnTo>
                  <a:pt x="79095" y="108712"/>
                </a:lnTo>
                <a:lnTo>
                  <a:pt x="84543" y="112090"/>
                </a:lnTo>
                <a:lnTo>
                  <a:pt x="87287" y="116801"/>
                </a:lnTo>
                <a:lnTo>
                  <a:pt x="87287" y="122897"/>
                </a:lnTo>
                <a:lnTo>
                  <a:pt x="85848" y="130893"/>
                </a:lnTo>
                <a:lnTo>
                  <a:pt x="81533" y="136609"/>
                </a:lnTo>
                <a:lnTo>
                  <a:pt x="74342" y="140041"/>
                </a:lnTo>
                <a:lnTo>
                  <a:pt x="64274" y="141185"/>
                </a:lnTo>
                <a:lnTo>
                  <a:pt x="118486" y="141185"/>
                </a:lnTo>
                <a:lnTo>
                  <a:pt x="121277" y="131943"/>
                </a:lnTo>
                <a:lnTo>
                  <a:pt x="122262" y="121018"/>
                </a:lnTo>
                <a:lnTo>
                  <a:pt x="121553" y="111322"/>
                </a:lnTo>
                <a:lnTo>
                  <a:pt x="97523" y="78940"/>
                </a:lnTo>
                <a:lnTo>
                  <a:pt x="57343" y="61774"/>
                </a:lnTo>
                <a:lnTo>
                  <a:pt x="52064" y="59644"/>
                </a:lnTo>
                <a:lnTo>
                  <a:pt x="49783" y="58610"/>
                </a:lnTo>
                <a:lnTo>
                  <a:pt x="43256" y="55257"/>
                </a:lnTo>
                <a:lnTo>
                  <a:pt x="40004" y="51168"/>
                </a:lnTo>
                <a:lnTo>
                  <a:pt x="40004" y="46329"/>
                </a:lnTo>
                <a:lnTo>
                  <a:pt x="41326" y="39165"/>
                </a:lnTo>
                <a:lnTo>
                  <a:pt x="45288" y="34040"/>
                </a:lnTo>
                <a:lnTo>
                  <a:pt x="51888" y="30961"/>
                </a:lnTo>
                <a:lnTo>
                  <a:pt x="61125" y="29933"/>
                </a:lnTo>
                <a:lnTo>
                  <a:pt x="112442" y="29933"/>
                </a:lnTo>
                <a:lnTo>
                  <a:pt x="117843" y="25222"/>
                </a:lnTo>
                <a:lnTo>
                  <a:pt x="105970" y="14187"/>
                </a:lnTo>
                <a:lnTo>
                  <a:pt x="92717" y="6305"/>
                </a:lnTo>
                <a:lnTo>
                  <a:pt x="78086" y="1576"/>
                </a:lnTo>
                <a:lnTo>
                  <a:pt x="62077" y="0"/>
                </a:lnTo>
                <a:close/>
              </a:path>
              <a:path w="122554" h="172084">
                <a:moveTo>
                  <a:pt x="112442" y="29933"/>
                </a:moveTo>
                <a:lnTo>
                  <a:pt x="61125" y="29933"/>
                </a:lnTo>
                <a:lnTo>
                  <a:pt x="69278" y="30981"/>
                </a:lnTo>
                <a:lnTo>
                  <a:pt x="77354" y="34120"/>
                </a:lnTo>
                <a:lnTo>
                  <a:pt x="85351" y="39347"/>
                </a:lnTo>
                <a:lnTo>
                  <a:pt x="93268" y="46659"/>
                </a:lnTo>
                <a:lnTo>
                  <a:pt x="112442" y="29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49643" y="10935666"/>
            <a:ext cx="92710" cy="221615"/>
          </a:xfrm>
          <a:custGeom>
            <a:avLst/>
            <a:gdLst/>
            <a:ahLst/>
            <a:cxnLst/>
            <a:rect l="l" t="t" r="r" b="b"/>
            <a:pathLst>
              <a:path w="92709" h="221615">
                <a:moveTo>
                  <a:pt x="60502" y="85090"/>
                </a:moveTo>
                <a:lnTo>
                  <a:pt x="21424" y="85090"/>
                </a:lnTo>
                <a:lnTo>
                  <a:pt x="21424" y="182765"/>
                </a:lnTo>
                <a:lnTo>
                  <a:pt x="23846" y="199727"/>
                </a:lnTo>
                <a:lnTo>
                  <a:pt x="31111" y="211843"/>
                </a:lnTo>
                <a:lnTo>
                  <a:pt x="43220" y="219114"/>
                </a:lnTo>
                <a:lnTo>
                  <a:pt x="60172" y="221538"/>
                </a:lnTo>
                <a:lnTo>
                  <a:pt x="69295" y="221360"/>
                </a:lnTo>
                <a:lnTo>
                  <a:pt x="77747" y="220827"/>
                </a:lnTo>
                <a:lnTo>
                  <a:pt x="85531" y="219942"/>
                </a:lnTo>
                <a:lnTo>
                  <a:pt x="92646" y="218706"/>
                </a:lnTo>
                <a:lnTo>
                  <a:pt x="92646" y="187820"/>
                </a:lnTo>
                <a:lnTo>
                  <a:pt x="69634" y="187820"/>
                </a:lnTo>
                <a:lnTo>
                  <a:pt x="65011" y="186143"/>
                </a:lnTo>
                <a:lnTo>
                  <a:pt x="62699" y="182765"/>
                </a:lnTo>
                <a:lnTo>
                  <a:pt x="61226" y="180454"/>
                </a:lnTo>
                <a:lnTo>
                  <a:pt x="60502" y="175742"/>
                </a:lnTo>
                <a:lnTo>
                  <a:pt x="60502" y="85090"/>
                </a:lnTo>
                <a:close/>
              </a:path>
              <a:path w="92709" h="221615">
                <a:moveTo>
                  <a:pt x="92646" y="186563"/>
                </a:moveTo>
                <a:lnTo>
                  <a:pt x="86969" y="187401"/>
                </a:lnTo>
                <a:lnTo>
                  <a:pt x="81610" y="187820"/>
                </a:lnTo>
                <a:lnTo>
                  <a:pt x="92646" y="187820"/>
                </a:lnTo>
                <a:lnTo>
                  <a:pt x="92646" y="186563"/>
                </a:lnTo>
                <a:close/>
              </a:path>
              <a:path w="92709" h="221615">
                <a:moveTo>
                  <a:pt x="92646" y="52933"/>
                </a:moveTo>
                <a:lnTo>
                  <a:pt x="0" y="52933"/>
                </a:lnTo>
                <a:lnTo>
                  <a:pt x="0" y="85090"/>
                </a:lnTo>
                <a:lnTo>
                  <a:pt x="92646" y="85090"/>
                </a:lnTo>
                <a:lnTo>
                  <a:pt x="92646" y="52933"/>
                </a:lnTo>
                <a:close/>
              </a:path>
              <a:path w="92709" h="221615">
                <a:moveTo>
                  <a:pt x="60502" y="0"/>
                </a:moveTo>
                <a:lnTo>
                  <a:pt x="21424" y="0"/>
                </a:lnTo>
                <a:lnTo>
                  <a:pt x="21424" y="52933"/>
                </a:lnTo>
                <a:lnTo>
                  <a:pt x="60502" y="52933"/>
                </a:lnTo>
                <a:lnTo>
                  <a:pt x="60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68426" y="10985770"/>
            <a:ext cx="83820" cy="168275"/>
          </a:xfrm>
          <a:custGeom>
            <a:avLst/>
            <a:gdLst/>
            <a:ahLst/>
            <a:cxnLst/>
            <a:rect l="l" t="t" r="r" b="b"/>
            <a:pathLst>
              <a:path w="83820" h="168275">
                <a:moveTo>
                  <a:pt x="37185" y="2832"/>
                </a:moveTo>
                <a:lnTo>
                  <a:pt x="0" y="2832"/>
                </a:lnTo>
                <a:lnTo>
                  <a:pt x="0" y="167957"/>
                </a:lnTo>
                <a:lnTo>
                  <a:pt x="39712" y="167957"/>
                </a:lnTo>
                <a:lnTo>
                  <a:pt x="39712" y="66802"/>
                </a:lnTo>
                <a:lnTo>
                  <a:pt x="47628" y="55507"/>
                </a:lnTo>
                <a:lnTo>
                  <a:pt x="57200" y="47439"/>
                </a:lnTo>
                <a:lnTo>
                  <a:pt x="68430" y="42597"/>
                </a:lnTo>
                <a:lnTo>
                  <a:pt x="81318" y="40982"/>
                </a:lnTo>
                <a:lnTo>
                  <a:pt x="83197" y="40982"/>
                </a:lnTo>
                <a:lnTo>
                  <a:pt x="83197" y="30264"/>
                </a:lnTo>
                <a:lnTo>
                  <a:pt x="37185" y="30264"/>
                </a:lnTo>
                <a:lnTo>
                  <a:pt x="37185" y="2832"/>
                </a:lnTo>
                <a:close/>
              </a:path>
              <a:path w="83820" h="168275">
                <a:moveTo>
                  <a:pt x="78168" y="0"/>
                </a:moveTo>
                <a:lnTo>
                  <a:pt x="66269" y="1892"/>
                </a:lnTo>
                <a:lnTo>
                  <a:pt x="55472" y="7569"/>
                </a:lnTo>
                <a:lnTo>
                  <a:pt x="45776" y="17027"/>
                </a:lnTo>
                <a:lnTo>
                  <a:pt x="37185" y="30264"/>
                </a:lnTo>
                <a:lnTo>
                  <a:pt x="83197" y="30264"/>
                </a:lnTo>
                <a:lnTo>
                  <a:pt x="83197" y="330"/>
                </a:lnTo>
                <a:lnTo>
                  <a:pt x="82143" y="101"/>
                </a:lnTo>
                <a:lnTo>
                  <a:pt x="78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65275" y="10985448"/>
            <a:ext cx="137795" cy="171450"/>
          </a:xfrm>
          <a:custGeom>
            <a:avLst/>
            <a:gdLst/>
            <a:ahLst/>
            <a:cxnLst/>
            <a:rect l="l" t="t" r="r" b="b"/>
            <a:pathLst>
              <a:path w="137795" h="171450">
                <a:moveTo>
                  <a:pt x="69216" y="0"/>
                </a:moveTo>
                <a:lnTo>
                  <a:pt x="28416" y="12687"/>
                </a:lnTo>
                <a:lnTo>
                  <a:pt x="4497" y="49698"/>
                </a:lnTo>
                <a:lnTo>
                  <a:pt x="0" y="87934"/>
                </a:lnTo>
                <a:lnTo>
                  <a:pt x="1040" y="105231"/>
                </a:lnTo>
                <a:lnTo>
                  <a:pt x="18314" y="149059"/>
                </a:lnTo>
                <a:lnTo>
                  <a:pt x="54222" y="170030"/>
                </a:lnTo>
                <a:lnTo>
                  <a:pt x="69851" y="171424"/>
                </a:lnTo>
                <a:lnTo>
                  <a:pt x="91456" y="169202"/>
                </a:lnTo>
                <a:lnTo>
                  <a:pt x="109635" y="162533"/>
                </a:lnTo>
                <a:lnTo>
                  <a:pt x="124388" y="151413"/>
                </a:lnTo>
                <a:lnTo>
                  <a:pt x="133210" y="139280"/>
                </a:lnTo>
                <a:lnTo>
                  <a:pt x="73318" y="139280"/>
                </a:lnTo>
                <a:lnTo>
                  <a:pt x="58252" y="136350"/>
                </a:lnTo>
                <a:lnTo>
                  <a:pt x="47400" y="127557"/>
                </a:lnTo>
                <a:lnTo>
                  <a:pt x="40764" y="112893"/>
                </a:lnTo>
                <a:lnTo>
                  <a:pt x="38342" y="92354"/>
                </a:lnTo>
                <a:lnTo>
                  <a:pt x="137288" y="92354"/>
                </a:lnTo>
                <a:lnTo>
                  <a:pt x="137377" y="89827"/>
                </a:lnTo>
                <a:lnTo>
                  <a:pt x="137605" y="87934"/>
                </a:lnTo>
                <a:lnTo>
                  <a:pt x="137605" y="83845"/>
                </a:lnTo>
                <a:lnTo>
                  <a:pt x="136470" y="64959"/>
                </a:lnTo>
                <a:lnTo>
                  <a:pt x="136335" y="64300"/>
                </a:lnTo>
                <a:lnTo>
                  <a:pt x="38964" y="64300"/>
                </a:lnTo>
                <a:lnTo>
                  <a:pt x="41800" y="48998"/>
                </a:lnTo>
                <a:lnTo>
                  <a:pt x="47789" y="38068"/>
                </a:lnTo>
                <a:lnTo>
                  <a:pt x="56929" y="31510"/>
                </a:lnTo>
                <a:lnTo>
                  <a:pt x="69216" y="29324"/>
                </a:lnTo>
                <a:lnTo>
                  <a:pt x="124336" y="29324"/>
                </a:lnTo>
                <a:lnTo>
                  <a:pt x="119470" y="21907"/>
                </a:lnTo>
                <a:lnTo>
                  <a:pt x="109537" y="12333"/>
                </a:lnTo>
                <a:lnTo>
                  <a:pt x="97853" y="5486"/>
                </a:lnTo>
                <a:lnTo>
                  <a:pt x="84413" y="1372"/>
                </a:lnTo>
                <a:lnTo>
                  <a:pt x="69216" y="0"/>
                </a:lnTo>
                <a:close/>
              </a:path>
              <a:path w="137795" h="171450">
                <a:moveTo>
                  <a:pt x="107036" y="118173"/>
                </a:moveTo>
                <a:lnTo>
                  <a:pt x="99964" y="127418"/>
                </a:lnTo>
                <a:lnTo>
                  <a:pt x="91987" y="134013"/>
                </a:lnTo>
                <a:lnTo>
                  <a:pt x="83105" y="137965"/>
                </a:lnTo>
                <a:lnTo>
                  <a:pt x="73318" y="139280"/>
                </a:lnTo>
                <a:lnTo>
                  <a:pt x="133210" y="139280"/>
                </a:lnTo>
                <a:lnTo>
                  <a:pt x="135713" y="135839"/>
                </a:lnTo>
                <a:lnTo>
                  <a:pt x="107036" y="118173"/>
                </a:lnTo>
                <a:close/>
              </a:path>
              <a:path w="137795" h="171450">
                <a:moveTo>
                  <a:pt x="124336" y="29324"/>
                </a:moveTo>
                <a:lnTo>
                  <a:pt x="78461" y="29324"/>
                </a:lnTo>
                <a:lnTo>
                  <a:pt x="85764" y="32423"/>
                </a:lnTo>
                <a:lnTo>
                  <a:pt x="91123" y="38620"/>
                </a:lnTo>
                <a:lnTo>
                  <a:pt x="94640" y="43718"/>
                </a:lnTo>
                <a:lnTo>
                  <a:pt x="97153" y="49698"/>
                </a:lnTo>
                <a:lnTo>
                  <a:pt x="98660" y="56558"/>
                </a:lnTo>
                <a:lnTo>
                  <a:pt x="99162" y="64300"/>
                </a:lnTo>
                <a:lnTo>
                  <a:pt x="136335" y="64300"/>
                </a:lnTo>
                <a:lnTo>
                  <a:pt x="133067" y="48342"/>
                </a:lnTo>
                <a:lnTo>
                  <a:pt x="127399" y="33992"/>
                </a:lnTo>
                <a:lnTo>
                  <a:pt x="124336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12329" y="10921500"/>
            <a:ext cx="93980" cy="232410"/>
          </a:xfrm>
          <a:custGeom>
            <a:avLst/>
            <a:gdLst/>
            <a:ahLst/>
            <a:cxnLst/>
            <a:rect l="l" t="t" r="r" b="b"/>
            <a:pathLst>
              <a:path w="93979" h="232409">
                <a:moveTo>
                  <a:pt x="62712" y="99250"/>
                </a:moveTo>
                <a:lnTo>
                  <a:pt x="22999" y="99250"/>
                </a:lnTo>
                <a:lnTo>
                  <a:pt x="22999" y="232232"/>
                </a:lnTo>
                <a:lnTo>
                  <a:pt x="62712" y="232232"/>
                </a:lnTo>
                <a:lnTo>
                  <a:pt x="62712" y="99250"/>
                </a:lnTo>
                <a:close/>
              </a:path>
              <a:path w="93979" h="232409">
                <a:moveTo>
                  <a:pt x="92951" y="67106"/>
                </a:moveTo>
                <a:lnTo>
                  <a:pt x="0" y="67106"/>
                </a:lnTo>
                <a:lnTo>
                  <a:pt x="0" y="99250"/>
                </a:lnTo>
                <a:lnTo>
                  <a:pt x="92951" y="99250"/>
                </a:lnTo>
                <a:lnTo>
                  <a:pt x="92951" y="67106"/>
                </a:lnTo>
                <a:close/>
              </a:path>
              <a:path w="93979" h="232409">
                <a:moveTo>
                  <a:pt x="77939" y="0"/>
                </a:moveTo>
                <a:lnTo>
                  <a:pt x="70573" y="0"/>
                </a:lnTo>
                <a:lnTo>
                  <a:pt x="49761" y="2596"/>
                </a:lnTo>
                <a:lnTo>
                  <a:pt x="34894" y="10388"/>
                </a:lnTo>
                <a:lnTo>
                  <a:pt x="25973" y="23381"/>
                </a:lnTo>
                <a:lnTo>
                  <a:pt x="23076" y="41109"/>
                </a:lnTo>
                <a:lnTo>
                  <a:pt x="22999" y="67106"/>
                </a:lnTo>
                <a:lnTo>
                  <a:pt x="61772" y="67106"/>
                </a:lnTo>
                <a:lnTo>
                  <a:pt x="61772" y="46316"/>
                </a:lnTo>
                <a:lnTo>
                  <a:pt x="63131" y="41109"/>
                </a:lnTo>
                <a:lnTo>
                  <a:pt x="68592" y="35445"/>
                </a:lnTo>
                <a:lnTo>
                  <a:pt x="73837" y="34036"/>
                </a:lnTo>
                <a:lnTo>
                  <a:pt x="93903" y="34036"/>
                </a:lnTo>
                <a:lnTo>
                  <a:pt x="93903" y="1892"/>
                </a:lnTo>
                <a:lnTo>
                  <a:pt x="85699" y="622"/>
                </a:lnTo>
                <a:lnTo>
                  <a:pt x="77939" y="0"/>
                </a:lnTo>
                <a:close/>
              </a:path>
              <a:path w="93979" h="232409">
                <a:moveTo>
                  <a:pt x="93903" y="34036"/>
                </a:moveTo>
                <a:lnTo>
                  <a:pt x="86855" y="34036"/>
                </a:lnTo>
                <a:lnTo>
                  <a:pt x="90957" y="34239"/>
                </a:lnTo>
                <a:lnTo>
                  <a:pt x="93903" y="34658"/>
                </a:lnTo>
                <a:lnTo>
                  <a:pt x="93903" y="34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16634" y="10985452"/>
            <a:ext cx="133985" cy="170180"/>
          </a:xfrm>
          <a:custGeom>
            <a:avLst/>
            <a:gdLst/>
            <a:ahLst/>
            <a:cxnLst/>
            <a:rect l="l" t="t" r="r" b="b"/>
            <a:pathLst>
              <a:path w="133984" h="170179">
                <a:moveTo>
                  <a:pt x="127938" y="29933"/>
                </a:moveTo>
                <a:lnTo>
                  <a:pt x="70269" y="29933"/>
                </a:lnTo>
                <a:lnTo>
                  <a:pt x="80470" y="31116"/>
                </a:lnTo>
                <a:lnTo>
                  <a:pt x="87756" y="34664"/>
                </a:lnTo>
                <a:lnTo>
                  <a:pt x="92128" y="40574"/>
                </a:lnTo>
                <a:lnTo>
                  <a:pt x="93586" y="48844"/>
                </a:lnTo>
                <a:lnTo>
                  <a:pt x="93586" y="61760"/>
                </a:lnTo>
                <a:lnTo>
                  <a:pt x="71233" y="65329"/>
                </a:lnTo>
                <a:lnTo>
                  <a:pt x="52069" y="70040"/>
                </a:lnTo>
                <a:lnTo>
                  <a:pt x="13115" y="91496"/>
                </a:lnTo>
                <a:lnTo>
                  <a:pt x="0" y="126060"/>
                </a:lnTo>
                <a:lnTo>
                  <a:pt x="728" y="135762"/>
                </a:lnTo>
                <a:lnTo>
                  <a:pt x="25596" y="167212"/>
                </a:lnTo>
                <a:lnTo>
                  <a:pt x="44107" y="170154"/>
                </a:lnTo>
                <a:lnTo>
                  <a:pt x="57225" y="169132"/>
                </a:lnTo>
                <a:lnTo>
                  <a:pt x="69792" y="166065"/>
                </a:lnTo>
                <a:lnTo>
                  <a:pt x="81808" y="160949"/>
                </a:lnTo>
                <a:lnTo>
                  <a:pt x="93268" y="153784"/>
                </a:lnTo>
                <a:lnTo>
                  <a:pt x="131689" y="153784"/>
                </a:lnTo>
                <a:lnTo>
                  <a:pt x="131478" y="151904"/>
                </a:lnTo>
                <a:lnTo>
                  <a:pt x="131394" y="140538"/>
                </a:lnTo>
                <a:lnTo>
                  <a:pt x="44322" y="140538"/>
                </a:lnTo>
                <a:lnTo>
                  <a:pt x="38442" y="134670"/>
                </a:lnTo>
                <a:lnTo>
                  <a:pt x="38442" y="122910"/>
                </a:lnTo>
                <a:lnTo>
                  <a:pt x="41810" y="110437"/>
                </a:lnTo>
                <a:lnTo>
                  <a:pt x="51912" y="100450"/>
                </a:lnTo>
                <a:lnTo>
                  <a:pt x="68752" y="92949"/>
                </a:lnTo>
                <a:lnTo>
                  <a:pt x="92328" y="87934"/>
                </a:lnTo>
                <a:lnTo>
                  <a:pt x="131394" y="87934"/>
                </a:lnTo>
                <a:lnTo>
                  <a:pt x="131394" y="48844"/>
                </a:lnTo>
                <a:lnTo>
                  <a:pt x="130410" y="37978"/>
                </a:lnTo>
                <a:lnTo>
                  <a:pt x="127938" y="29933"/>
                </a:lnTo>
                <a:close/>
              </a:path>
              <a:path w="133984" h="170179">
                <a:moveTo>
                  <a:pt x="131689" y="153784"/>
                </a:moveTo>
                <a:lnTo>
                  <a:pt x="93268" y="153784"/>
                </a:lnTo>
                <a:lnTo>
                  <a:pt x="96735" y="168274"/>
                </a:lnTo>
                <a:lnTo>
                  <a:pt x="133921" y="168274"/>
                </a:lnTo>
                <a:lnTo>
                  <a:pt x="132232" y="158622"/>
                </a:lnTo>
                <a:lnTo>
                  <a:pt x="131689" y="153784"/>
                </a:lnTo>
                <a:close/>
              </a:path>
              <a:path w="133984" h="170179">
                <a:moveTo>
                  <a:pt x="131394" y="87934"/>
                </a:moveTo>
                <a:lnTo>
                  <a:pt x="92328" y="87934"/>
                </a:lnTo>
                <a:lnTo>
                  <a:pt x="92328" y="123228"/>
                </a:lnTo>
                <a:lnTo>
                  <a:pt x="83449" y="130797"/>
                </a:lnTo>
                <a:lnTo>
                  <a:pt x="74448" y="136207"/>
                </a:lnTo>
                <a:lnTo>
                  <a:pt x="65327" y="139455"/>
                </a:lnTo>
                <a:lnTo>
                  <a:pt x="56083" y="140538"/>
                </a:lnTo>
                <a:lnTo>
                  <a:pt x="131394" y="140538"/>
                </a:lnTo>
                <a:lnTo>
                  <a:pt x="131394" y="87934"/>
                </a:lnTo>
                <a:close/>
              </a:path>
              <a:path w="133984" h="170179">
                <a:moveTo>
                  <a:pt x="70891" y="0"/>
                </a:moveTo>
                <a:lnTo>
                  <a:pt x="50988" y="2009"/>
                </a:lnTo>
                <a:lnTo>
                  <a:pt x="33801" y="8037"/>
                </a:lnTo>
                <a:lnTo>
                  <a:pt x="19327" y="18082"/>
                </a:lnTo>
                <a:lnTo>
                  <a:pt x="7569" y="32143"/>
                </a:lnTo>
                <a:lnTo>
                  <a:pt x="34035" y="48844"/>
                </a:lnTo>
                <a:lnTo>
                  <a:pt x="41379" y="40574"/>
                </a:lnTo>
                <a:lnTo>
                  <a:pt x="49866" y="34664"/>
                </a:lnTo>
                <a:lnTo>
                  <a:pt x="59496" y="31116"/>
                </a:lnTo>
                <a:lnTo>
                  <a:pt x="70269" y="29933"/>
                </a:lnTo>
                <a:lnTo>
                  <a:pt x="127938" y="29933"/>
                </a:lnTo>
                <a:lnTo>
                  <a:pt x="127458" y="28371"/>
                </a:lnTo>
                <a:lnTo>
                  <a:pt x="96573" y="3235"/>
                </a:lnTo>
                <a:lnTo>
                  <a:pt x="84560" y="809"/>
                </a:lnTo>
                <a:lnTo>
                  <a:pt x="70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84477" y="10924657"/>
            <a:ext cx="136525" cy="229235"/>
          </a:xfrm>
          <a:custGeom>
            <a:avLst/>
            <a:gdLst/>
            <a:ahLst/>
            <a:cxnLst/>
            <a:rect l="l" t="t" r="r" b="b"/>
            <a:pathLst>
              <a:path w="136525" h="229234">
                <a:moveTo>
                  <a:pt x="38430" y="0"/>
                </a:moveTo>
                <a:lnTo>
                  <a:pt x="0" y="0"/>
                </a:lnTo>
                <a:lnTo>
                  <a:pt x="0" y="229069"/>
                </a:lnTo>
                <a:lnTo>
                  <a:pt x="38430" y="229069"/>
                </a:lnTo>
                <a:lnTo>
                  <a:pt x="38430" y="175818"/>
                </a:lnTo>
                <a:lnTo>
                  <a:pt x="57353" y="153441"/>
                </a:lnTo>
                <a:lnTo>
                  <a:pt x="98842" y="153441"/>
                </a:lnTo>
                <a:lnTo>
                  <a:pt x="87574" y="130771"/>
                </a:lnTo>
                <a:lnTo>
                  <a:pt x="38430" y="130771"/>
                </a:lnTo>
                <a:lnTo>
                  <a:pt x="38430" y="0"/>
                </a:lnTo>
                <a:close/>
              </a:path>
              <a:path w="136525" h="229234">
                <a:moveTo>
                  <a:pt x="98842" y="153441"/>
                </a:moveTo>
                <a:lnTo>
                  <a:pt x="57353" y="153441"/>
                </a:lnTo>
                <a:lnTo>
                  <a:pt x="93891" y="229069"/>
                </a:lnTo>
                <a:lnTo>
                  <a:pt x="136436" y="229069"/>
                </a:lnTo>
                <a:lnTo>
                  <a:pt x="98842" y="153441"/>
                </a:lnTo>
                <a:close/>
              </a:path>
              <a:path w="136525" h="229234">
                <a:moveTo>
                  <a:pt x="132334" y="63944"/>
                </a:moveTo>
                <a:lnTo>
                  <a:pt x="89166" y="63944"/>
                </a:lnTo>
                <a:lnTo>
                  <a:pt x="38430" y="130771"/>
                </a:lnTo>
                <a:lnTo>
                  <a:pt x="87574" y="130771"/>
                </a:lnTo>
                <a:lnTo>
                  <a:pt x="83489" y="122555"/>
                </a:lnTo>
                <a:lnTo>
                  <a:pt x="132334" y="63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31327" y="10985452"/>
            <a:ext cx="133985" cy="170180"/>
          </a:xfrm>
          <a:custGeom>
            <a:avLst/>
            <a:gdLst/>
            <a:ahLst/>
            <a:cxnLst/>
            <a:rect l="l" t="t" r="r" b="b"/>
            <a:pathLst>
              <a:path w="133984" h="170179">
                <a:moveTo>
                  <a:pt x="127937" y="29933"/>
                </a:moveTo>
                <a:lnTo>
                  <a:pt x="70269" y="29933"/>
                </a:lnTo>
                <a:lnTo>
                  <a:pt x="80470" y="31116"/>
                </a:lnTo>
                <a:lnTo>
                  <a:pt x="87756" y="34664"/>
                </a:lnTo>
                <a:lnTo>
                  <a:pt x="92128" y="40574"/>
                </a:lnTo>
                <a:lnTo>
                  <a:pt x="93586" y="48844"/>
                </a:lnTo>
                <a:lnTo>
                  <a:pt x="93586" y="61760"/>
                </a:lnTo>
                <a:lnTo>
                  <a:pt x="71233" y="65329"/>
                </a:lnTo>
                <a:lnTo>
                  <a:pt x="52069" y="70040"/>
                </a:lnTo>
                <a:lnTo>
                  <a:pt x="13110" y="91496"/>
                </a:lnTo>
                <a:lnTo>
                  <a:pt x="0" y="126060"/>
                </a:lnTo>
                <a:lnTo>
                  <a:pt x="728" y="135762"/>
                </a:lnTo>
                <a:lnTo>
                  <a:pt x="25596" y="167212"/>
                </a:lnTo>
                <a:lnTo>
                  <a:pt x="44107" y="170154"/>
                </a:lnTo>
                <a:lnTo>
                  <a:pt x="57225" y="169132"/>
                </a:lnTo>
                <a:lnTo>
                  <a:pt x="69792" y="166065"/>
                </a:lnTo>
                <a:lnTo>
                  <a:pt x="81808" y="160949"/>
                </a:lnTo>
                <a:lnTo>
                  <a:pt x="93268" y="153784"/>
                </a:lnTo>
                <a:lnTo>
                  <a:pt x="131689" y="153784"/>
                </a:lnTo>
                <a:lnTo>
                  <a:pt x="131478" y="151904"/>
                </a:lnTo>
                <a:lnTo>
                  <a:pt x="131394" y="140538"/>
                </a:lnTo>
                <a:lnTo>
                  <a:pt x="44322" y="140538"/>
                </a:lnTo>
                <a:lnTo>
                  <a:pt x="38442" y="134670"/>
                </a:lnTo>
                <a:lnTo>
                  <a:pt x="38442" y="122910"/>
                </a:lnTo>
                <a:lnTo>
                  <a:pt x="41810" y="110437"/>
                </a:lnTo>
                <a:lnTo>
                  <a:pt x="51912" y="100450"/>
                </a:lnTo>
                <a:lnTo>
                  <a:pt x="68752" y="92949"/>
                </a:lnTo>
                <a:lnTo>
                  <a:pt x="92328" y="87934"/>
                </a:lnTo>
                <a:lnTo>
                  <a:pt x="131394" y="87934"/>
                </a:lnTo>
                <a:lnTo>
                  <a:pt x="131394" y="48844"/>
                </a:lnTo>
                <a:lnTo>
                  <a:pt x="130410" y="37978"/>
                </a:lnTo>
                <a:lnTo>
                  <a:pt x="127937" y="29933"/>
                </a:lnTo>
                <a:close/>
              </a:path>
              <a:path w="133984" h="170179">
                <a:moveTo>
                  <a:pt x="131689" y="153784"/>
                </a:moveTo>
                <a:lnTo>
                  <a:pt x="93268" y="153784"/>
                </a:lnTo>
                <a:lnTo>
                  <a:pt x="96735" y="168274"/>
                </a:lnTo>
                <a:lnTo>
                  <a:pt x="133921" y="168274"/>
                </a:lnTo>
                <a:lnTo>
                  <a:pt x="132232" y="158622"/>
                </a:lnTo>
                <a:lnTo>
                  <a:pt x="131689" y="153784"/>
                </a:lnTo>
                <a:close/>
              </a:path>
              <a:path w="133984" h="170179">
                <a:moveTo>
                  <a:pt x="131394" y="87934"/>
                </a:moveTo>
                <a:lnTo>
                  <a:pt x="92328" y="87934"/>
                </a:lnTo>
                <a:lnTo>
                  <a:pt x="92328" y="123228"/>
                </a:lnTo>
                <a:lnTo>
                  <a:pt x="83449" y="130797"/>
                </a:lnTo>
                <a:lnTo>
                  <a:pt x="74448" y="136207"/>
                </a:lnTo>
                <a:lnTo>
                  <a:pt x="65327" y="139455"/>
                </a:lnTo>
                <a:lnTo>
                  <a:pt x="56083" y="140538"/>
                </a:lnTo>
                <a:lnTo>
                  <a:pt x="131394" y="140538"/>
                </a:lnTo>
                <a:lnTo>
                  <a:pt x="131394" y="87934"/>
                </a:lnTo>
                <a:close/>
              </a:path>
              <a:path w="133984" h="170179">
                <a:moveTo>
                  <a:pt x="70891" y="0"/>
                </a:moveTo>
                <a:lnTo>
                  <a:pt x="50988" y="2009"/>
                </a:lnTo>
                <a:lnTo>
                  <a:pt x="33801" y="8037"/>
                </a:lnTo>
                <a:lnTo>
                  <a:pt x="19327" y="18082"/>
                </a:lnTo>
                <a:lnTo>
                  <a:pt x="7569" y="32143"/>
                </a:lnTo>
                <a:lnTo>
                  <a:pt x="34035" y="48844"/>
                </a:lnTo>
                <a:lnTo>
                  <a:pt x="41379" y="40574"/>
                </a:lnTo>
                <a:lnTo>
                  <a:pt x="49866" y="34664"/>
                </a:lnTo>
                <a:lnTo>
                  <a:pt x="59496" y="31116"/>
                </a:lnTo>
                <a:lnTo>
                  <a:pt x="70269" y="29933"/>
                </a:lnTo>
                <a:lnTo>
                  <a:pt x="127937" y="29933"/>
                </a:lnTo>
                <a:lnTo>
                  <a:pt x="127457" y="28371"/>
                </a:lnTo>
                <a:lnTo>
                  <a:pt x="96572" y="3235"/>
                </a:lnTo>
                <a:lnTo>
                  <a:pt x="84559" y="809"/>
                </a:lnTo>
                <a:lnTo>
                  <a:pt x="70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86979" y="10935666"/>
            <a:ext cx="92710" cy="221615"/>
          </a:xfrm>
          <a:custGeom>
            <a:avLst/>
            <a:gdLst/>
            <a:ahLst/>
            <a:cxnLst/>
            <a:rect l="l" t="t" r="r" b="b"/>
            <a:pathLst>
              <a:path w="92709" h="221615">
                <a:moveTo>
                  <a:pt x="60502" y="85090"/>
                </a:moveTo>
                <a:lnTo>
                  <a:pt x="21424" y="85090"/>
                </a:lnTo>
                <a:lnTo>
                  <a:pt x="21424" y="182765"/>
                </a:lnTo>
                <a:lnTo>
                  <a:pt x="23846" y="199727"/>
                </a:lnTo>
                <a:lnTo>
                  <a:pt x="31113" y="211843"/>
                </a:lnTo>
                <a:lnTo>
                  <a:pt x="43225" y="219114"/>
                </a:lnTo>
                <a:lnTo>
                  <a:pt x="60185" y="221538"/>
                </a:lnTo>
                <a:lnTo>
                  <a:pt x="69305" y="221360"/>
                </a:lnTo>
                <a:lnTo>
                  <a:pt x="77752" y="220827"/>
                </a:lnTo>
                <a:lnTo>
                  <a:pt x="85527" y="219942"/>
                </a:lnTo>
                <a:lnTo>
                  <a:pt x="92633" y="218706"/>
                </a:lnTo>
                <a:lnTo>
                  <a:pt x="92633" y="187820"/>
                </a:lnTo>
                <a:lnTo>
                  <a:pt x="69634" y="187820"/>
                </a:lnTo>
                <a:lnTo>
                  <a:pt x="65011" y="186143"/>
                </a:lnTo>
                <a:lnTo>
                  <a:pt x="62699" y="182765"/>
                </a:lnTo>
                <a:lnTo>
                  <a:pt x="61226" y="180454"/>
                </a:lnTo>
                <a:lnTo>
                  <a:pt x="60502" y="175742"/>
                </a:lnTo>
                <a:lnTo>
                  <a:pt x="60502" y="85090"/>
                </a:lnTo>
                <a:close/>
              </a:path>
              <a:path w="92709" h="221615">
                <a:moveTo>
                  <a:pt x="92633" y="186563"/>
                </a:moveTo>
                <a:lnTo>
                  <a:pt x="86982" y="187401"/>
                </a:lnTo>
                <a:lnTo>
                  <a:pt x="81622" y="187820"/>
                </a:lnTo>
                <a:lnTo>
                  <a:pt x="92633" y="187820"/>
                </a:lnTo>
                <a:lnTo>
                  <a:pt x="92633" y="186563"/>
                </a:lnTo>
                <a:close/>
              </a:path>
              <a:path w="92709" h="221615">
                <a:moveTo>
                  <a:pt x="92633" y="52933"/>
                </a:moveTo>
                <a:lnTo>
                  <a:pt x="0" y="52933"/>
                </a:lnTo>
                <a:lnTo>
                  <a:pt x="0" y="85090"/>
                </a:lnTo>
                <a:lnTo>
                  <a:pt x="92633" y="85090"/>
                </a:lnTo>
                <a:lnTo>
                  <a:pt x="92633" y="52933"/>
                </a:lnTo>
                <a:close/>
              </a:path>
              <a:path w="92709" h="221615">
                <a:moveTo>
                  <a:pt x="60502" y="0"/>
                </a:moveTo>
                <a:lnTo>
                  <a:pt x="21424" y="0"/>
                </a:lnTo>
                <a:lnTo>
                  <a:pt x="21424" y="52933"/>
                </a:lnTo>
                <a:lnTo>
                  <a:pt x="60502" y="52933"/>
                </a:lnTo>
                <a:lnTo>
                  <a:pt x="60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94229" y="10985448"/>
            <a:ext cx="137795" cy="171450"/>
          </a:xfrm>
          <a:custGeom>
            <a:avLst/>
            <a:gdLst/>
            <a:ahLst/>
            <a:cxnLst/>
            <a:rect l="l" t="t" r="r" b="b"/>
            <a:pathLst>
              <a:path w="137795" h="171450">
                <a:moveTo>
                  <a:pt x="69203" y="0"/>
                </a:moveTo>
                <a:lnTo>
                  <a:pt x="28411" y="12687"/>
                </a:lnTo>
                <a:lnTo>
                  <a:pt x="4492" y="49698"/>
                </a:lnTo>
                <a:lnTo>
                  <a:pt x="0" y="87934"/>
                </a:lnTo>
                <a:lnTo>
                  <a:pt x="1039" y="105231"/>
                </a:lnTo>
                <a:lnTo>
                  <a:pt x="18314" y="149059"/>
                </a:lnTo>
                <a:lnTo>
                  <a:pt x="54221" y="170030"/>
                </a:lnTo>
                <a:lnTo>
                  <a:pt x="69851" y="171424"/>
                </a:lnTo>
                <a:lnTo>
                  <a:pt x="91449" y="169202"/>
                </a:lnTo>
                <a:lnTo>
                  <a:pt x="109626" y="162533"/>
                </a:lnTo>
                <a:lnTo>
                  <a:pt x="124381" y="151413"/>
                </a:lnTo>
                <a:lnTo>
                  <a:pt x="133209" y="139280"/>
                </a:lnTo>
                <a:lnTo>
                  <a:pt x="73305" y="139280"/>
                </a:lnTo>
                <a:lnTo>
                  <a:pt x="58239" y="136350"/>
                </a:lnTo>
                <a:lnTo>
                  <a:pt x="47388" y="127557"/>
                </a:lnTo>
                <a:lnTo>
                  <a:pt x="40751" y="112893"/>
                </a:lnTo>
                <a:lnTo>
                  <a:pt x="38329" y="92354"/>
                </a:lnTo>
                <a:lnTo>
                  <a:pt x="137275" y="92354"/>
                </a:lnTo>
                <a:lnTo>
                  <a:pt x="137377" y="89827"/>
                </a:lnTo>
                <a:lnTo>
                  <a:pt x="137593" y="87934"/>
                </a:lnTo>
                <a:lnTo>
                  <a:pt x="137593" y="83845"/>
                </a:lnTo>
                <a:lnTo>
                  <a:pt x="136459" y="64959"/>
                </a:lnTo>
                <a:lnTo>
                  <a:pt x="136325" y="64300"/>
                </a:lnTo>
                <a:lnTo>
                  <a:pt x="38964" y="64300"/>
                </a:lnTo>
                <a:lnTo>
                  <a:pt x="41798" y="48998"/>
                </a:lnTo>
                <a:lnTo>
                  <a:pt x="47783" y="38068"/>
                </a:lnTo>
                <a:lnTo>
                  <a:pt x="56918" y="31510"/>
                </a:lnTo>
                <a:lnTo>
                  <a:pt x="69203" y="29324"/>
                </a:lnTo>
                <a:lnTo>
                  <a:pt x="124335" y="29324"/>
                </a:lnTo>
                <a:lnTo>
                  <a:pt x="119470" y="21907"/>
                </a:lnTo>
                <a:lnTo>
                  <a:pt x="109535" y="12333"/>
                </a:lnTo>
                <a:lnTo>
                  <a:pt x="97846" y="5486"/>
                </a:lnTo>
                <a:lnTo>
                  <a:pt x="84403" y="1372"/>
                </a:lnTo>
                <a:lnTo>
                  <a:pt x="69203" y="0"/>
                </a:lnTo>
                <a:close/>
              </a:path>
              <a:path w="137795" h="171450">
                <a:moveTo>
                  <a:pt x="107036" y="118173"/>
                </a:moveTo>
                <a:lnTo>
                  <a:pt x="99959" y="127418"/>
                </a:lnTo>
                <a:lnTo>
                  <a:pt x="91981" y="134013"/>
                </a:lnTo>
                <a:lnTo>
                  <a:pt x="83098" y="137965"/>
                </a:lnTo>
                <a:lnTo>
                  <a:pt x="73305" y="139280"/>
                </a:lnTo>
                <a:lnTo>
                  <a:pt x="133209" y="139280"/>
                </a:lnTo>
                <a:lnTo>
                  <a:pt x="135713" y="135839"/>
                </a:lnTo>
                <a:lnTo>
                  <a:pt x="107036" y="118173"/>
                </a:lnTo>
                <a:close/>
              </a:path>
              <a:path w="137795" h="171450">
                <a:moveTo>
                  <a:pt x="124335" y="29324"/>
                </a:moveTo>
                <a:lnTo>
                  <a:pt x="78461" y="29324"/>
                </a:lnTo>
                <a:lnTo>
                  <a:pt x="85751" y="32423"/>
                </a:lnTo>
                <a:lnTo>
                  <a:pt x="91111" y="38620"/>
                </a:lnTo>
                <a:lnTo>
                  <a:pt x="94628" y="43718"/>
                </a:lnTo>
                <a:lnTo>
                  <a:pt x="97140" y="49698"/>
                </a:lnTo>
                <a:lnTo>
                  <a:pt x="98647" y="56558"/>
                </a:lnTo>
                <a:lnTo>
                  <a:pt x="99150" y="64300"/>
                </a:lnTo>
                <a:lnTo>
                  <a:pt x="136325" y="64300"/>
                </a:lnTo>
                <a:lnTo>
                  <a:pt x="133060" y="48342"/>
                </a:lnTo>
                <a:lnTo>
                  <a:pt x="127397" y="33992"/>
                </a:lnTo>
                <a:lnTo>
                  <a:pt x="124335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49780" y="10985774"/>
            <a:ext cx="136525" cy="171450"/>
          </a:xfrm>
          <a:custGeom>
            <a:avLst/>
            <a:gdLst/>
            <a:ahLst/>
            <a:cxnLst/>
            <a:rect l="l" t="t" r="r" b="b"/>
            <a:pathLst>
              <a:path w="136525" h="171450">
                <a:moveTo>
                  <a:pt x="71221" y="0"/>
                </a:moveTo>
                <a:lnTo>
                  <a:pt x="29478" y="12767"/>
                </a:lnTo>
                <a:lnTo>
                  <a:pt x="4765" y="49717"/>
                </a:lnTo>
                <a:lnTo>
                  <a:pt x="0" y="85407"/>
                </a:lnTo>
                <a:lnTo>
                  <a:pt x="4450" y="122908"/>
                </a:lnTo>
                <a:lnTo>
                  <a:pt x="17803" y="149688"/>
                </a:lnTo>
                <a:lnTo>
                  <a:pt x="40060" y="165753"/>
                </a:lnTo>
                <a:lnTo>
                  <a:pt x="71221" y="171107"/>
                </a:lnTo>
                <a:lnTo>
                  <a:pt x="93124" y="168487"/>
                </a:lnTo>
                <a:lnTo>
                  <a:pt x="111244" y="160631"/>
                </a:lnTo>
                <a:lnTo>
                  <a:pt x="125580" y="147538"/>
                </a:lnTo>
                <a:lnTo>
                  <a:pt x="131064" y="138010"/>
                </a:lnTo>
                <a:lnTo>
                  <a:pt x="71221" y="138010"/>
                </a:lnTo>
                <a:lnTo>
                  <a:pt x="57160" y="134862"/>
                </a:lnTo>
                <a:lnTo>
                  <a:pt x="47115" y="125415"/>
                </a:lnTo>
                <a:lnTo>
                  <a:pt x="41087" y="109668"/>
                </a:lnTo>
                <a:lnTo>
                  <a:pt x="39077" y="87617"/>
                </a:lnTo>
                <a:lnTo>
                  <a:pt x="41244" y="63347"/>
                </a:lnTo>
                <a:lnTo>
                  <a:pt x="47745" y="46012"/>
                </a:lnTo>
                <a:lnTo>
                  <a:pt x="58580" y="35610"/>
                </a:lnTo>
                <a:lnTo>
                  <a:pt x="73748" y="32143"/>
                </a:lnTo>
                <a:lnTo>
                  <a:pt x="129060" y="32143"/>
                </a:lnTo>
                <a:lnTo>
                  <a:pt x="124931" y="24110"/>
                </a:lnTo>
                <a:lnTo>
                  <a:pt x="111163" y="10715"/>
                </a:lnTo>
                <a:lnTo>
                  <a:pt x="93260" y="2678"/>
                </a:lnTo>
                <a:lnTo>
                  <a:pt x="71221" y="0"/>
                </a:lnTo>
                <a:close/>
              </a:path>
              <a:path w="136525" h="171450">
                <a:moveTo>
                  <a:pt x="105892" y="113131"/>
                </a:moveTo>
                <a:lnTo>
                  <a:pt x="99232" y="124021"/>
                </a:lnTo>
                <a:lnTo>
                  <a:pt x="91233" y="131795"/>
                </a:lnTo>
                <a:lnTo>
                  <a:pt x="81896" y="136457"/>
                </a:lnTo>
                <a:lnTo>
                  <a:pt x="71221" y="138010"/>
                </a:lnTo>
                <a:lnTo>
                  <a:pt x="131064" y="138010"/>
                </a:lnTo>
                <a:lnTo>
                  <a:pt x="136131" y="129209"/>
                </a:lnTo>
                <a:lnTo>
                  <a:pt x="105892" y="113131"/>
                </a:lnTo>
                <a:close/>
              </a:path>
              <a:path w="136525" h="171450">
                <a:moveTo>
                  <a:pt x="129060" y="32143"/>
                </a:moveTo>
                <a:lnTo>
                  <a:pt x="73748" y="32143"/>
                </a:lnTo>
                <a:lnTo>
                  <a:pt x="82825" y="33702"/>
                </a:lnTo>
                <a:lnTo>
                  <a:pt x="90527" y="38373"/>
                </a:lnTo>
                <a:lnTo>
                  <a:pt x="96850" y="46149"/>
                </a:lnTo>
                <a:lnTo>
                  <a:pt x="101790" y="57022"/>
                </a:lnTo>
                <a:lnTo>
                  <a:pt x="134569" y="42862"/>
                </a:lnTo>
                <a:lnTo>
                  <a:pt x="129060" y="321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14905" y="10924657"/>
            <a:ext cx="133350" cy="229235"/>
          </a:xfrm>
          <a:custGeom>
            <a:avLst/>
            <a:gdLst/>
            <a:ahLst/>
            <a:cxnLst/>
            <a:rect l="l" t="t" r="r" b="b"/>
            <a:pathLst>
              <a:path w="133350" h="229234">
                <a:moveTo>
                  <a:pt x="39065" y="0"/>
                </a:moveTo>
                <a:lnTo>
                  <a:pt x="0" y="0"/>
                </a:lnTo>
                <a:lnTo>
                  <a:pt x="0" y="229069"/>
                </a:lnTo>
                <a:lnTo>
                  <a:pt x="39065" y="229069"/>
                </a:lnTo>
                <a:lnTo>
                  <a:pt x="39065" y="111175"/>
                </a:lnTo>
                <a:lnTo>
                  <a:pt x="48568" y="103198"/>
                </a:lnTo>
                <a:lnTo>
                  <a:pt x="57761" y="97499"/>
                </a:lnTo>
                <a:lnTo>
                  <a:pt x="66641" y="94079"/>
                </a:lnTo>
                <a:lnTo>
                  <a:pt x="75209" y="92938"/>
                </a:lnTo>
                <a:lnTo>
                  <a:pt x="130667" y="92938"/>
                </a:lnTo>
                <a:lnTo>
                  <a:pt x="130421" y="90932"/>
                </a:lnTo>
                <a:lnTo>
                  <a:pt x="126047" y="82448"/>
                </a:lnTo>
                <a:lnTo>
                  <a:pt x="38760" y="82448"/>
                </a:lnTo>
                <a:lnTo>
                  <a:pt x="39065" y="0"/>
                </a:lnTo>
                <a:close/>
              </a:path>
              <a:path w="133350" h="229234">
                <a:moveTo>
                  <a:pt x="130667" y="92938"/>
                </a:moveTo>
                <a:lnTo>
                  <a:pt x="75209" y="92938"/>
                </a:lnTo>
                <a:lnTo>
                  <a:pt x="83527" y="94767"/>
                </a:lnTo>
                <a:lnTo>
                  <a:pt x="89468" y="100252"/>
                </a:lnTo>
                <a:lnTo>
                  <a:pt x="93033" y="109392"/>
                </a:lnTo>
                <a:lnTo>
                  <a:pt x="94221" y="122186"/>
                </a:lnTo>
                <a:lnTo>
                  <a:pt x="94221" y="229069"/>
                </a:lnTo>
                <a:lnTo>
                  <a:pt x="133299" y="229069"/>
                </a:lnTo>
                <a:lnTo>
                  <a:pt x="133299" y="114376"/>
                </a:lnTo>
                <a:lnTo>
                  <a:pt x="130667" y="92938"/>
                </a:lnTo>
                <a:close/>
              </a:path>
              <a:path w="133350" h="229234">
                <a:moveTo>
                  <a:pt x="87287" y="60794"/>
                </a:moveTo>
                <a:lnTo>
                  <a:pt x="75157" y="62147"/>
                </a:lnTo>
                <a:lnTo>
                  <a:pt x="63023" y="66206"/>
                </a:lnTo>
                <a:lnTo>
                  <a:pt x="50889" y="72973"/>
                </a:lnTo>
                <a:lnTo>
                  <a:pt x="38760" y="82448"/>
                </a:lnTo>
                <a:lnTo>
                  <a:pt x="126047" y="82448"/>
                </a:lnTo>
                <a:lnTo>
                  <a:pt x="121789" y="74188"/>
                </a:lnTo>
                <a:lnTo>
                  <a:pt x="107410" y="64143"/>
                </a:lnTo>
                <a:lnTo>
                  <a:pt x="87287" y="60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77286" y="10985448"/>
            <a:ext cx="137795" cy="171450"/>
          </a:xfrm>
          <a:custGeom>
            <a:avLst/>
            <a:gdLst/>
            <a:ahLst/>
            <a:cxnLst/>
            <a:rect l="l" t="t" r="r" b="b"/>
            <a:pathLst>
              <a:path w="137795" h="171450">
                <a:moveTo>
                  <a:pt x="69216" y="0"/>
                </a:moveTo>
                <a:lnTo>
                  <a:pt x="28416" y="12687"/>
                </a:lnTo>
                <a:lnTo>
                  <a:pt x="4497" y="49698"/>
                </a:lnTo>
                <a:lnTo>
                  <a:pt x="0" y="87934"/>
                </a:lnTo>
                <a:lnTo>
                  <a:pt x="1040" y="105231"/>
                </a:lnTo>
                <a:lnTo>
                  <a:pt x="18314" y="149059"/>
                </a:lnTo>
                <a:lnTo>
                  <a:pt x="54222" y="170030"/>
                </a:lnTo>
                <a:lnTo>
                  <a:pt x="69851" y="171424"/>
                </a:lnTo>
                <a:lnTo>
                  <a:pt x="91456" y="169202"/>
                </a:lnTo>
                <a:lnTo>
                  <a:pt x="109635" y="162533"/>
                </a:lnTo>
                <a:lnTo>
                  <a:pt x="124388" y="151413"/>
                </a:lnTo>
                <a:lnTo>
                  <a:pt x="133210" y="139280"/>
                </a:lnTo>
                <a:lnTo>
                  <a:pt x="73318" y="139280"/>
                </a:lnTo>
                <a:lnTo>
                  <a:pt x="58252" y="136350"/>
                </a:lnTo>
                <a:lnTo>
                  <a:pt x="47400" y="127557"/>
                </a:lnTo>
                <a:lnTo>
                  <a:pt x="40764" y="112893"/>
                </a:lnTo>
                <a:lnTo>
                  <a:pt x="38342" y="92354"/>
                </a:lnTo>
                <a:lnTo>
                  <a:pt x="137288" y="92354"/>
                </a:lnTo>
                <a:lnTo>
                  <a:pt x="137377" y="89827"/>
                </a:lnTo>
                <a:lnTo>
                  <a:pt x="137605" y="87934"/>
                </a:lnTo>
                <a:lnTo>
                  <a:pt x="137605" y="83845"/>
                </a:lnTo>
                <a:lnTo>
                  <a:pt x="136470" y="64959"/>
                </a:lnTo>
                <a:lnTo>
                  <a:pt x="136335" y="64300"/>
                </a:lnTo>
                <a:lnTo>
                  <a:pt x="38964" y="64300"/>
                </a:lnTo>
                <a:lnTo>
                  <a:pt x="41800" y="48998"/>
                </a:lnTo>
                <a:lnTo>
                  <a:pt x="47789" y="38068"/>
                </a:lnTo>
                <a:lnTo>
                  <a:pt x="56929" y="31510"/>
                </a:lnTo>
                <a:lnTo>
                  <a:pt x="69216" y="29324"/>
                </a:lnTo>
                <a:lnTo>
                  <a:pt x="124336" y="29324"/>
                </a:lnTo>
                <a:lnTo>
                  <a:pt x="119470" y="21907"/>
                </a:lnTo>
                <a:lnTo>
                  <a:pt x="109537" y="12333"/>
                </a:lnTo>
                <a:lnTo>
                  <a:pt x="97853" y="5486"/>
                </a:lnTo>
                <a:lnTo>
                  <a:pt x="84413" y="1372"/>
                </a:lnTo>
                <a:lnTo>
                  <a:pt x="69216" y="0"/>
                </a:lnTo>
                <a:close/>
              </a:path>
              <a:path w="137795" h="171450">
                <a:moveTo>
                  <a:pt x="107036" y="118173"/>
                </a:moveTo>
                <a:lnTo>
                  <a:pt x="99964" y="127418"/>
                </a:lnTo>
                <a:lnTo>
                  <a:pt x="91987" y="134013"/>
                </a:lnTo>
                <a:lnTo>
                  <a:pt x="83105" y="137965"/>
                </a:lnTo>
                <a:lnTo>
                  <a:pt x="73318" y="139280"/>
                </a:lnTo>
                <a:lnTo>
                  <a:pt x="133210" y="139280"/>
                </a:lnTo>
                <a:lnTo>
                  <a:pt x="135713" y="135839"/>
                </a:lnTo>
                <a:lnTo>
                  <a:pt x="107036" y="118173"/>
                </a:lnTo>
                <a:close/>
              </a:path>
              <a:path w="137795" h="171450">
                <a:moveTo>
                  <a:pt x="124336" y="29324"/>
                </a:moveTo>
                <a:lnTo>
                  <a:pt x="78461" y="29324"/>
                </a:lnTo>
                <a:lnTo>
                  <a:pt x="85764" y="32423"/>
                </a:lnTo>
                <a:lnTo>
                  <a:pt x="91123" y="38620"/>
                </a:lnTo>
                <a:lnTo>
                  <a:pt x="94640" y="43718"/>
                </a:lnTo>
                <a:lnTo>
                  <a:pt x="97153" y="49698"/>
                </a:lnTo>
                <a:lnTo>
                  <a:pt x="98660" y="56558"/>
                </a:lnTo>
                <a:lnTo>
                  <a:pt x="99162" y="64300"/>
                </a:lnTo>
                <a:lnTo>
                  <a:pt x="136335" y="64300"/>
                </a:lnTo>
                <a:lnTo>
                  <a:pt x="133067" y="48342"/>
                </a:lnTo>
                <a:lnTo>
                  <a:pt x="127399" y="33992"/>
                </a:lnTo>
                <a:lnTo>
                  <a:pt x="124336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28113" y="10935666"/>
            <a:ext cx="92710" cy="221615"/>
          </a:xfrm>
          <a:custGeom>
            <a:avLst/>
            <a:gdLst/>
            <a:ahLst/>
            <a:cxnLst/>
            <a:rect l="l" t="t" r="r" b="b"/>
            <a:pathLst>
              <a:path w="92709" h="221615">
                <a:moveTo>
                  <a:pt x="60502" y="85090"/>
                </a:moveTo>
                <a:lnTo>
                  <a:pt x="21437" y="85090"/>
                </a:lnTo>
                <a:lnTo>
                  <a:pt x="21437" y="182765"/>
                </a:lnTo>
                <a:lnTo>
                  <a:pt x="23859" y="199727"/>
                </a:lnTo>
                <a:lnTo>
                  <a:pt x="31124" y="211843"/>
                </a:lnTo>
                <a:lnTo>
                  <a:pt x="43233" y="219114"/>
                </a:lnTo>
                <a:lnTo>
                  <a:pt x="60185" y="221538"/>
                </a:lnTo>
                <a:lnTo>
                  <a:pt x="69313" y="221360"/>
                </a:lnTo>
                <a:lnTo>
                  <a:pt x="77763" y="220827"/>
                </a:lnTo>
                <a:lnTo>
                  <a:pt x="85540" y="219942"/>
                </a:lnTo>
                <a:lnTo>
                  <a:pt x="92646" y="218706"/>
                </a:lnTo>
                <a:lnTo>
                  <a:pt x="92646" y="187820"/>
                </a:lnTo>
                <a:lnTo>
                  <a:pt x="69646" y="187820"/>
                </a:lnTo>
                <a:lnTo>
                  <a:pt x="65011" y="186143"/>
                </a:lnTo>
                <a:lnTo>
                  <a:pt x="62712" y="182765"/>
                </a:lnTo>
                <a:lnTo>
                  <a:pt x="61239" y="180454"/>
                </a:lnTo>
                <a:lnTo>
                  <a:pt x="60502" y="175742"/>
                </a:lnTo>
                <a:lnTo>
                  <a:pt x="60502" y="85090"/>
                </a:lnTo>
                <a:close/>
              </a:path>
              <a:path w="92709" h="221615">
                <a:moveTo>
                  <a:pt x="92646" y="186563"/>
                </a:moveTo>
                <a:lnTo>
                  <a:pt x="86982" y="187401"/>
                </a:lnTo>
                <a:lnTo>
                  <a:pt x="81622" y="187820"/>
                </a:lnTo>
                <a:lnTo>
                  <a:pt x="92646" y="187820"/>
                </a:lnTo>
                <a:lnTo>
                  <a:pt x="92646" y="186563"/>
                </a:lnTo>
                <a:close/>
              </a:path>
              <a:path w="92709" h="221615">
                <a:moveTo>
                  <a:pt x="92646" y="52933"/>
                </a:moveTo>
                <a:lnTo>
                  <a:pt x="0" y="52933"/>
                </a:lnTo>
                <a:lnTo>
                  <a:pt x="0" y="85090"/>
                </a:lnTo>
                <a:lnTo>
                  <a:pt x="92646" y="85090"/>
                </a:lnTo>
                <a:lnTo>
                  <a:pt x="92646" y="52933"/>
                </a:lnTo>
                <a:close/>
              </a:path>
              <a:path w="92709" h="221615">
                <a:moveTo>
                  <a:pt x="60502" y="0"/>
                </a:moveTo>
                <a:lnTo>
                  <a:pt x="21437" y="0"/>
                </a:lnTo>
                <a:lnTo>
                  <a:pt x="21437" y="52933"/>
                </a:lnTo>
                <a:lnTo>
                  <a:pt x="60502" y="52933"/>
                </a:lnTo>
                <a:lnTo>
                  <a:pt x="60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27376" y="10988603"/>
            <a:ext cx="147320" cy="225425"/>
          </a:xfrm>
          <a:custGeom>
            <a:avLst/>
            <a:gdLst/>
            <a:ahLst/>
            <a:cxnLst/>
            <a:rect l="l" t="t" r="r" b="b"/>
            <a:pathLst>
              <a:path w="147320" h="225425">
                <a:moveTo>
                  <a:pt x="11341" y="190030"/>
                </a:moveTo>
                <a:lnTo>
                  <a:pt x="11341" y="222478"/>
                </a:lnTo>
                <a:lnTo>
                  <a:pt x="17017" y="224154"/>
                </a:lnTo>
                <a:lnTo>
                  <a:pt x="22796" y="225005"/>
                </a:lnTo>
                <a:lnTo>
                  <a:pt x="28676" y="225005"/>
                </a:lnTo>
                <a:lnTo>
                  <a:pt x="71831" y="207987"/>
                </a:lnTo>
                <a:lnTo>
                  <a:pt x="81389" y="191909"/>
                </a:lnTo>
                <a:lnTo>
                  <a:pt x="22148" y="191909"/>
                </a:lnTo>
                <a:lnTo>
                  <a:pt x="16789" y="191300"/>
                </a:lnTo>
                <a:lnTo>
                  <a:pt x="11341" y="190030"/>
                </a:lnTo>
                <a:close/>
              </a:path>
              <a:path w="147320" h="225425">
                <a:moveTo>
                  <a:pt x="39065" y="0"/>
                </a:moveTo>
                <a:lnTo>
                  <a:pt x="0" y="0"/>
                </a:lnTo>
                <a:lnTo>
                  <a:pt x="57975" y="160705"/>
                </a:lnTo>
                <a:lnTo>
                  <a:pt x="53700" y="174362"/>
                </a:lnTo>
                <a:lnTo>
                  <a:pt x="47182" y="184113"/>
                </a:lnTo>
                <a:lnTo>
                  <a:pt x="38417" y="189961"/>
                </a:lnTo>
                <a:lnTo>
                  <a:pt x="27406" y="191909"/>
                </a:lnTo>
                <a:lnTo>
                  <a:pt x="81389" y="191909"/>
                </a:lnTo>
                <a:lnTo>
                  <a:pt x="83107" y="188529"/>
                </a:lnTo>
                <a:lnTo>
                  <a:pt x="89156" y="173896"/>
                </a:lnTo>
                <a:lnTo>
                  <a:pt x="95478" y="155994"/>
                </a:lnTo>
                <a:lnTo>
                  <a:pt x="111238" y="108419"/>
                </a:lnTo>
                <a:lnTo>
                  <a:pt x="75310" y="108419"/>
                </a:lnTo>
                <a:lnTo>
                  <a:pt x="39065" y="0"/>
                </a:lnTo>
                <a:close/>
              </a:path>
              <a:path w="147320" h="225425">
                <a:moveTo>
                  <a:pt x="147154" y="0"/>
                </a:moveTo>
                <a:lnTo>
                  <a:pt x="109016" y="0"/>
                </a:lnTo>
                <a:lnTo>
                  <a:pt x="75310" y="108419"/>
                </a:lnTo>
                <a:lnTo>
                  <a:pt x="111238" y="108419"/>
                </a:lnTo>
                <a:lnTo>
                  <a:pt x="147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815001"/>
            <a:ext cx="15240000" cy="1204799"/>
          </a:xfrm>
          <a:custGeom>
            <a:avLst/>
            <a:gdLst/>
            <a:ahLst/>
            <a:cxnLst/>
            <a:rect l="l" t="t" r="r" b="b"/>
            <a:pathLst>
              <a:path w="15240000" h="1440179">
                <a:moveTo>
                  <a:pt x="0" y="1440002"/>
                </a:moveTo>
                <a:lnTo>
                  <a:pt x="15240000" y="1440002"/>
                </a:lnTo>
                <a:lnTo>
                  <a:pt x="15240000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0" y="5007470"/>
            <a:ext cx="1523999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5400" b="1" i="0" spc="340" dirty="0">
                <a:latin typeface="Arial" pitchFamily="34" charset="0"/>
                <a:cs typeface="Arial" pitchFamily="34" charset="0"/>
              </a:rPr>
              <a:t>SŁOWO, </a:t>
            </a:r>
            <a:r>
              <a:rPr sz="5400" b="1" i="0" spc="455" dirty="0">
                <a:latin typeface="Arial" pitchFamily="34" charset="0"/>
                <a:cs typeface="Arial" pitchFamily="34" charset="0"/>
              </a:rPr>
              <a:t>KTÓRE </a:t>
            </a:r>
            <a:r>
              <a:rPr sz="5400" b="1" i="0" spc="430" dirty="0">
                <a:latin typeface="Arial" pitchFamily="34" charset="0"/>
                <a:cs typeface="Arial" pitchFamily="34" charset="0"/>
              </a:rPr>
              <a:t>STAŁO </a:t>
            </a:r>
            <a:r>
              <a:rPr sz="5400" b="1" i="0" spc="505" dirty="0">
                <a:latin typeface="Arial" pitchFamily="34" charset="0"/>
                <a:cs typeface="Arial" pitchFamily="34" charset="0"/>
              </a:rPr>
              <a:t>SIĘ</a:t>
            </a:r>
            <a:r>
              <a:rPr sz="5400" b="1" i="0" spc="985" dirty="0">
                <a:latin typeface="Arial" pitchFamily="34" charset="0"/>
                <a:cs typeface="Arial" pitchFamily="34" charset="0"/>
              </a:rPr>
              <a:t> </a:t>
            </a:r>
            <a:r>
              <a:rPr sz="5400" b="1" i="0" spc="390" dirty="0">
                <a:latin typeface="Arial" pitchFamily="34" charset="0"/>
                <a:cs typeface="Arial" pitchFamily="34" charset="0"/>
              </a:rPr>
              <a:t>CIAŁEM</a:t>
            </a:r>
            <a:endParaRPr sz="5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62999" y="2762999"/>
            <a:ext cx="6476987" cy="936625"/>
          </a:xfrm>
          <a:custGeom>
            <a:avLst/>
            <a:gdLst/>
            <a:ahLst/>
            <a:cxnLst/>
            <a:rect l="l" t="t" r="r" b="b"/>
            <a:pathLst>
              <a:path w="7031990" h="936625">
                <a:moveTo>
                  <a:pt x="0" y="936002"/>
                </a:moveTo>
                <a:lnTo>
                  <a:pt x="7032002" y="936002"/>
                </a:lnTo>
                <a:lnTo>
                  <a:pt x="7032002" y="0"/>
                </a:lnTo>
                <a:lnTo>
                  <a:pt x="0" y="0"/>
                </a:lnTo>
                <a:lnTo>
                  <a:pt x="0" y="9360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61021" y="2708199"/>
            <a:ext cx="14050379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78495">
              <a:lnSpc>
                <a:spcPct val="100000"/>
              </a:lnSpc>
            </a:pPr>
            <a:r>
              <a:rPr spc="-300" dirty="0">
                <a:latin typeface="Georgia" pitchFamily="18" charset="0"/>
              </a:rPr>
              <a:t>Palestyna,</a:t>
            </a:r>
            <a:r>
              <a:rPr spc="-30" dirty="0">
                <a:latin typeface="Georgia" pitchFamily="18" charset="0"/>
              </a:rPr>
              <a:t> </a:t>
            </a:r>
            <a:r>
              <a:rPr spc="-210" dirty="0">
                <a:latin typeface="Georgia" pitchFamily="18" charset="0"/>
              </a:rPr>
              <a:t>Betlejem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5600" y="2762999"/>
            <a:ext cx="4724475" cy="936625"/>
          </a:xfrm>
          <a:custGeom>
            <a:avLst/>
            <a:gdLst/>
            <a:ahLst/>
            <a:cxnLst/>
            <a:rect l="l" t="t" r="r" b="b"/>
            <a:pathLst>
              <a:path w="5172075" h="936625">
                <a:moveTo>
                  <a:pt x="0" y="936002"/>
                </a:moveTo>
                <a:lnTo>
                  <a:pt x="5171998" y="936002"/>
                </a:lnTo>
                <a:lnTo>
                  <a:pt x="5171998" y="0"/>
                </a:lnTo>
                <a:lnTo>
                  <a:pt x="0" y="0"/>
                </a:lnTo>
                <a:lnTo>
                  <a:pt x="0" y="9360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61021" y="2708199"/>
            <a:ext cx="13974179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2825">
              <a:lnSpc>
                <a:spcPct val="100000"/>
              </a:lnSpc>
            </a:pPr>
            <a:r>
              <a:rPr spc="-210" dirty="0">
                <a:latin typeface="Georgia" pitchFamily="18" charset="0"/>
              </a:rPr>
              <a:t>Betlejem</a:t>
            </a:r>
            <a:r>
              <a:rPr spc="-65" dirty="0">
                <a:latin typeface="Georgia" pitchFamily="18" charset="0"/>
              </a:rPr>
              <a:t> </a:t>
            </a:r>
            <a:r>
              <a:rPr spc="-254" dirty="0">
                <a:latin typeface="Georgia" pitchFamily="18" charset="0"/>
              </a:rPr>
              <a:t>dziś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95600" y="2762999"/>
            <a:ext cx="12344439" cy="936625"/>
          </a:xfrm>
          <a:custGeom>
            <a:avLst/>
            <a:gdLst/>
            <a:ahLst/>
            <a:cxnLst/>
            <a:rect l="l" t="t" r="r" b="b"/>
            <a:pathLst>
              <a:path w="11964035" h="936625">
                <a:moveTo>
                  <a:pt x="0" y="936002"/>
                </a:moveTo>
                <a:lnTo>
                  <a:pt x="11963996" y="936002"/>
                </a:lnTo>
                <a:lnTo>
                  <a:pt x="11963996" y="0"/>
                </a:lnTo>
                <a:lnTo>
                  <a:pt x="0" y="0"/>
                </a:lnTo>
                <a:lnTo>
                  <a:pt x="0" y="9360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" y="2708199"/>
            <a:ext cx="15240000" cy="715887"/>
          </a:xfrm>
          <a:prstGeom prst="rect">
            <a:avLst/>
          </a:prstGeom>
        </p:spPr>
        <p:txBody>
          <a:bodyPr vert="horz" wrap="square" lIns="0" tIns="175564" rIns="0" bIns="0" rtlCol="0">
            <a:spAutoFit/>
          </a:bodyPr>
          <a:lstStyle/>
          <a:p>
            <a:pPr marL="3109595">
              <a:lnSpc>
                <a:spcPct val="100000"/>
              </a:lnSpc>
              <a:tabLst>
                <a:tab pos="11391900" algn="l"/>
              </a:tabLst>
            </a:pPr>
            <a:r>
              <a:rPr sz="3500" spc="-204" dirty="0">
                <a:latin typeface="Georgia" pitchFamily="18" charset="0"/>
              </a:rPr>
              <a:t>życie </a:t>
            </a:r>
            <a:r>
              <a:rPr sz="3500" spc="-145" dirty="0">
                <a:latin typeface="Georgia" pitchFamily="18" charset="0"/>
              </a:rPr>
              <a:t>codzienne </a:t>
            </a:r>
            <a:r>
              <a:rPr sz="3500" spc="-110" dirty="0">
                <a:latin typeface="Georgia" pitchFamily="18" charset="0"/>
              </a:rPr>
              <a:t>ludzi </a:t>
            </a:r>
            <a:r>
              <a:rPr sz="3500" spc="-135" dirty="0">
                <a:latin typeface="Georgia" pitchFamily="18" charset="0"/>
              </a:rPr>
              <a:t>z </a:t>
            </a:r>
            <a:r>
              <a:rPr sz="3500" spc="-140" dirty="0">
                <a:latin typeface="Georgia" pitchFamily="18" charset="0"/>
              </a:rPr>
              <a:t>Betlejem </a:t>
            </a:r>
            <a:r>
              <a:rPr sz="3500" spc="-229" dirty="0">
                <a:latin typeface="Georgia" pitchFamily="18" charset="0"/>
              </a:rPr>
              <a:t>w </a:t>
            </a:r>
            <a:r>
              <a:rPr sz="3500" spc="130" dirty="0">
                <a:latin typeface="Georgia" pitchFamily="18" charset="0"/>
              </a:rPr>
              <a:t> </a:t>
            </a:r>
            <a:r>
              <a:rPr sz="3500" spc="-165" dirty="0" err="1">
                <a:latin typeface="Georgia" pitchFamily="18" charset="0"/>
              </a:rPr>
              <a:t>czasach</a:t>
            </a:r>
            <a:r>
              <a:rPr sz="3500" spc="5" dirty="0">
                <a:latin typeface="Georgia" pitchFamily="18" charset="0"/>
              </a:rPr>
              <a:t> </a:t>
            </a:r>
            <a:r>
              <a:rPr lang="pl-PL" sz="3500" spc="5" dirty="0" smtClean="0">
                <a:latin typeface="Georgia" pitchFamily="18" charset="0"/>
              </a:rPr>
              <a:t> </a:t>
            </a:r>
            <a:r>
              <a:rPr sz="3500" spc="-175" dirty="0" err="1" smtClean="0">
                <a:latin typeface="Georgia" pitchFamily="18" charset="0"/>
              </a:rPr>
              <a:t>Jezusa</a:t>
            </a:r>
            <a:r>
              <a:rPr lang="pl-PL" sz="3500" spc="-175" dirty="0" smtClean="0">
                <a:latin typeface="Georgia" pitchFamily="18" charset="0"/>
              </a:rPr>
              <a:t> </a:t>
            </a:r>
            <a:r>
              <a:rPr sz="3500" spc="-50" dirty="0" smtClean="0">
                <a:latin typeface="Georgia" pitchFamily="18" charset="0"/>
              </a:rPr>
              <a:t>-</a:t>
            </a:r>
            <a:r>
              <a:rPr sz="3500" spc="-95" dirty="0" smtClean="0">
                <a:latin typeface="Georgia" pitchFamily="18" charset="0"/>
              </a:rPr>
              <a:t> </a:t>
            </a:r>
            <a:r>
              <a:rPr sz="3500" spc="-210" dirty="0">
                <a:latin typeface="Georgia" pitchFamily="18" charset="0"/>
              </a:rPr>
              <a:t>pasterstwo</a:t>
            </a:r>
            <a:endParaRPr sz="3500" dirty="0">
              <a:latin typeface="Georgia" pitchFamily="18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2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46993" y="2762999"/>
            <a:ext cx="10293350" cy="936625"/>
          </a:xfrm>
          <a:custGeom>
            <a:avLst/>
            <a:gdLst/>
            <a:ahLst/>
            <a:cxnLst/>
            <a:rect l="l" t="t" r="r" b="b"/>
            <a:pathLst>
              <a:path w="10293350" h="936625">
                <a:moveTo>
                  <a:pt x="0" y="936002"/>
                </a:moveTo>
                <a:lnTo>
                  <a:pt x="10292994" y="936002"/>
                </a:lnTo>
                <a:lnTo>
                  <a:pt x="10292994" y="0"/>
                </a:lnTo>
                <a:lnTo>
                  <a:pt x="0" y="0"/>
                </a:lnTo>
                <a:lnTo>
                  <a:pt x="0" y="936002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57201" y="2708199"/>
            <a:ext cx="14478000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58740">
              <a:lnSpc>
                <a:spcPct val="100000"/>
              </a:lnSpc>
            </a:pPr>
            <a:r>
              <a:rPr spc="-190" dirty="0">
                <a:latin typeface="Georgia" pitchFamily="18" charset="0"/>
              </a:rPr>
              <a:t>Grota </a:t>
            </a:r>
            <a:r>
              <a:rPr spc="-160" dirty="0">
                <a:latin typeface="Georgia" pitchFamily="18" charset="0"/>
              </a:rPr>
              <a:t>narodzenia </a:t>
            </a:r>
            <a:r>
              <a:rPr spc="-345" dirty="0">
                <a:latin typeface="Georgia" pitchFamily="18" charset="0"/>
              </a:rPr>
              <a:t>w</a:t>
            </a:r>
            <a:r>
              <a:rPr spc="355" dirty="0">
                <a:latin typeface="Georgia" pitchFamily="18" charset="0"/>
              </a:rPr>
              <a:t> </a:t>
            </a:r>
            <a:r>
              <a:rPr spc="-210" dirty="0">
                <a:latin typeface="Georgia" pitchFamily="18" charset="0"/>
              </a:rPr>
              <a:t>Betlejem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7999" y="10496340"/>
            <a:ext cx="628015" cy="628015"/>
          </a:xfrm>
          <a:custGeom>
            <a:avLst/>
            <a:gdLst/>
            <a:ahLst/>
            <a:cxnLst/>
            <a:rect l="l" t="t" r="r" b="b"/>
            <a:pathLst>
              <a:path w="628015" h="628015">
                <a:moveTo>
                  <a:pt x="313829" y="0"/>
                </a:moveTo>
                <a:lnTo>
                  <a:pt x="267455" y="3402"/>
                </a:lnTo>
                <a:lnTo>
                  <a:pt x="223193" y="13286"/>
                </a:lnTo>
                <a:lnTo>
                  <a:pt x="181529" y="29167"/>
                </a:lnTo>
                <a:lnTo>
                  <a:pt x="142948" y="50558"/>
                </a:lnTo>
                <a:lnTo>
                  <a:pt x="107936" y="76975"/>
                </a:lnTo>
                <a:lnTo>
                  <a:pt x="76979" y="107931"/>
                </a:lnTo>
                <a:lnTo>
                  <a:pt x="50561" y="142943"/>
                </a:lnTo>
                <a:lnTo>
                  <a:pt x="29169" y="181524"/>
                </a:lnTo>
                <a:lnTo>
                  <a:pt x="13287" y="223189"/>
                </a:lnTo>
                <a:lnTo>
                  <a:pt x="3402" y="267452"/>
                </a:lnTo>
                <a:lnTo>
                  <a:pt x="0" y="313829"/>
                </a:lnTo>
                <a:lnTo>
                  <a:pt x="3402" y="360206"/>
                </a:lnTo>
                <a:lnTo>
                  <a:pt x="13287" y="404470"/>
                </a:lnTo>
                <a:lnTo>
                  <a:pt x="29169" y="446135"/>
                </a:lnTo>
                <a:lnTo>
                  <a:pt x="50561" y="484716"/>
                </a:lnTo>
                <a:lnTo>
                  <a:pt x="76979" y="519727"/>
                </a:lnTo>
                <a:lnTo>
                  <a:pt x="107936" y="550684"/>
                </a:lnTo>
                <a:lnTo>
                  <a:pt x="142948" y="577101"/>
                </a:lnTo>
                <a:lnTo>
                  <a:pt x="181529" y="598492"/>
                </a:lnTo>
                <a:lnTo>
                  <a:pt x="223193" y="614372"/>
                </a:lnTo>
                <a:lnTo>
                  <a:pt x="267455" y="624256"/>
                </a:lnTo>
                <a:lnTo>
                  <a:pt x="313829" y="627659"/>
                </a:lnTo>
                <a:lnTo>
                  <a:pt x="360206" y="624256"/>
                </a:lnTo>
                <a:lnTo>
                  <a:pt x="404470" y="614372"/>
                </a:lnTo>
                <a:lnTo>
                  <a:pt x="446135" y="598492"/>
                </a:lnTo>
                <a:lnTo>
                  <a:pt x="484716" y="577101"/>
                </a:lnTo>
                <a:lnTo>
                  <a:pt x="519727" y="550684"/>
                </a:lnTo>
                <a:lnTo>
                  <a:pt x="550684" y="519727"/>
                </a:lnTo>
                <a:lnTo>
                  <a:pt x="577101" y="484716"/>
                </a:lnTo>
                <a:lnTo>
                  <a:pt x="598492" y="446135"/>
                </a:lnTo>
                <a:lnTo>
                  <a:pt x="614372" y="404470"/>
                </a:lnTo>
                <a:lnTo>
                  <a:pt x="624256" y="360206"/>
                </a:lnTo>
                <a:lnTo>
                  <a:pt x="627659" y="313829"/>
                </a:lnTo>
                <a:lnTo>
                  <a:pt x="624256" y="267452"/>
                </a:lnTo>
                <a:lnTo>
                  <a:pt x="614372" y="223189"/>
                </a:lnTo>
                <a:lnTo>
                  <a:pt x="598492" y="181524"/>
                </a:lnTo>
                <a:lnTo>
                  <a:pt x="577101" y="142943"/>
                </a:lnTo>
                <a:lnTo>
                  <a:pt x="550684" y="107931"/>
                </a:lnTo>
                <a:lnTo>
                  <a:pt x="519727" y="76975"/>
                </a:lnTo>
                <a:lnTo>
                  <a:pt x="484716" y="50558"/>
                </a:lnTo>
                <a:lnTo>
                  <a:pt x="446135" y="29167"/>
                </a:lnTo>
                <a:lnTo>
                  <a:pt x="404470" y="13286"/>
                </a:lnTo>
                <a:lnTo>
                  <a:pt x="360206" y="3402"/>
                </a:lnTo>
                <a:lnTo>
                  <a:pt x="313829" y="0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970"/>
              </a:lnSpc>
            </a:pPr>
            <a:r>
              <a:rPr spc="-30" dirty="0"/>
              <a:t>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621510"/>
            <a:ext cx="5410200" cy="6694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350" b="1" i="0" spc="1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BIBLIOGRAFIA</a:t>
            </a:r>
            <a:endParaRPr sz="4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2626103"/>
            <a:ext cx="14401800" cy="5068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41935">
              <a:lnSpc>
                <a:spcPct val="100600"/>
              </a:lnSpc>
            </a:pPr>
            <a:r>
              <a:rPr sz="2850" i="1" spc="130" dirty="0">
                <a:latin typeface="Arial" pitchFamily="34" charset="0"/>
                <a:cs typeface="Arial" pitchFamily="34" charset="0"/>
              </a:rPr>
              <a:t>Przyjmujemy </a:t>
            </a:r>
            <a:r>
              <a:rPr sz="2850" i="1" spc="155" dirty="0">
                <a:latin typeface="Arial" pitchFamily="34" charset="0"/>
                <a:cs typeface="Arial" pitchFamily="34" charset="0"/>
              </a:rPr>
              <a:t>Pana </a:t>
            </a:r>
            <a:r>
              <a:rPr sz="2850" i="1" spc="95" dirty="0">
                <a:latin typeface="Arial" pitchFamily="34" charset="0"/>
                <a:cs typeface="Arial" pitchFamily="34" charset="0"/>
              </a:rPr>
              <a:t>Jezusa. </a:t>
            </a:r>
            <a:r>
              <a:rPr sz="2850" i="1" spc="155" dirty="0">
                <a:latin typeface="Arial" pitchFamily="34" charset="0"/>
                <a:cs typeface="Arial" pitchFamily="34" charset="0"/>
              </a:rPr>
              <a:t>Podręcznik </a:t>
            </a:r>
            <a:r>
              <a:rPr sz="2850" i="1" spc="170" dirty="0">
                <a:latin typeface="Arial" pitchFamily="34" charset="0"/>
                <a:cs typeface="Arial" pitchFamily="34" charset="0"/>
              </a:rPr>
              <a:t>dla </a:t>
            </a:r>
            <a:r>
              <a:rPr sz="2850" i="1" spc="165" dirty="0">
                <a:latin typeface="Arial" pitchFamily="34" charset="0"/>
                <a:cs typeface="Arial" pitchFamily="34" charset="0"/>
              </a:rPr>
              <a:t>klasy </a:t>
            </a:r>
            <a:r>
              <a:rPr sz="2850" i="1" spc="114" dirty="0" err="1">
                <a:latin typeface="Arial" pitchFamily="34" charset="0"/>
                <a:cs typeface="Arial" pitchFamily="34" charset="0"/>
              </a:rPr>
              <a:t>trzeciej</a:t>
            </a:r>
            <a:r>
              <a:rPr sz="2850" i="1" spc="114" dirty="0">
                <a:latin typeface="Arial" pitchFamily="34" charset="0"/>
                <a:cs typeface="Arial" pitchFamily="34" charset="0"/>
              </a:rPr>
              <a:t> </a:t>
            </a:r>
            <a:r>
              <a:rPr sz="2850" i="1" spc="160" dirty="0" err="1" smtClean="0">
                <a:latin typeface="Arial" pitchFamily="34" charset="0"/>
                <a:cs typeface="Arial" pitchFamily="34" charset="0"/>
              </a:rPr>
              <a:t>szkoły</a:t>
            </a:r>
            <a:r>
              <a:rPr lang="pl-PL" sz="2850" i="1" spc="160" dirty="0">
                <a:latin typeface="Arial" pitchFamily="34" charset="0"/>
                <a:cs typeface="Arial" pitchFamily="34" charset="0"/>
              </a:rPr>
              <a:t> </a:t>
            </a:r>
            <a:r>
              <a:rPr sz="2850" i="1" spc="105" dirty="0" err="1" smtClean="0">
                <a:latin typeface="Arial" pitchFamily="34" charset="0"/>
                <a:cs typeface="Arial" pitchFamily="34" charset="0"/>
              </a:rPr>
              <a:t>podstawowej</a:t>
            </a:r>
            <a:r>
              <a:rPr lang="pl-PL" sz="2850" spc="105" dirty="0">
                <a:latin typeface="Arial" pitchFamily="34" charset="0"/>
                <a:cs typeface="Arial" pitchFamily="34" charset="0"/>
              </a:rPr>
              <a:t>,</a:t>
            </a:r>
            <a:r>
              <a:rPr sz="2850" spc="10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50" spc="105" dirty="0" smtClean="0">
                <a:latin typeface="Arial" pitchFamily="34" charset="0"/>
                <a:cs typeface="Arial" pitchFamily="34" charset="0"/>
              </a:rPr>
              <a:t>red. ks. prof. </a:t>
            </a:r>
            <a:r>
              <a:rPr sz="2850" spc="-50" dirty="0" smtClean="0">
                <a:latin typeface="Arial" pitchFamily="34" charset="0"/>
                <a:cs typeface="Arial" pitchFamily="34" charset="0"/>
              </a:rPr>
              <a:t>J</a:t>
            </a:r>
            <a:r>
              <a:rPr sz="2850" spc="-50" dirty="0">
                <a:latin typeface="Arial" pitchFamily="34" charset="0"/>
                <a:cs typeface="Arial" pitchFamily="34" charset="0"/>
              </a:rPr>
              <a:t>. </a:t>
            </a:r>
            <a:r>
              <a:rPr sz="2850" spc="120" dirty="0">
                <a:latin typeface="Arial" pitchFamily="34" charset="0"/>
                <a:cs typeface="Arial" pitchFamily="34" charset="0"/>
              </a:rPr>
              <a:t>Szpet, </a:t>
            </a:r>
            <a:r>
              <a:rPr sz="2850" spc="-20" dirty="0">
                <a:latin typeface="Arial" pitchFamily="34" charset="0"/>
                <a:cs typeface="Arial" pitchFamily="34" charset="0"/>
              </a:rPr>
              <a:t>D. </a:t>
            </a:r>
            <a:r>
              <a:rPr sz="2850" spc="100" dirty="0">
                <a:latin typeface="Arial" pitchFamily="34" charset="0"/>
                <a:cs typeface="Arial" pitchFamily="34" charset="0"/>
              </a:rPr>
              <a:t>Jackowiak.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Wydawnictwo </a:t>
            </a:r>
            <a:r>
              <a:rPr sz="2850" spc="110" dirty="0">
                <a:latin typeface="Arial" pitchFamily="34" charset="0"/>
                <a:cs typeface="Arial" pitchFamily="34" charset="0"/>
              </a:rPr>
              <a:t>Święty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Wojciech,  </a:t>
            </a:r>
            <a:r>
              <a:rPr sz="2850" spc="155" dirty="0">
                <a:latin typeface="Arial" pitchFamily="34" charset="0"/>
                <a:cs typeface="Arial" pitchFamily="34" charset="0"/>
              </a:rPr>
              <a:t>Poznań </a:t>
            </a:r>
            <a:r>
              <a:rPr sz="2850" spc="-45" dirty="0">
                <a:latin typeface="Arial" pitchFamily="34" charset="0"/>
                <a:cs typeface="Arial" pitchFamily="34" charset="0"/>
              </a:rPr>
              <a:t>2013,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s.</a:t>
            </a:r>
            <a:r>
              <a:rPr sz="2850" spc="225" dirty="0">
                <a:latin typeface="Arial" pitchFamily="34" charset="0"/>
                <a:cs typeface="Arial" pitchFamily="34" charset="0"/>
              </a:rPr>
              <a:t> </a:t>
            </a:r>
            <a:r>
              <a:rPr sz="2850" spc="95" dirty="0">
                <a:latin typeface="Arial" pitchFamily="34" charset="0"/>
                <a:cs typeface="Arial" pitchFamily="34" charset="0"/>
              </a:rPr>
              <a:t>88-89.</a:t>
            </a:r>
            <a:endParaRPr sz="28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 dirty="0">
              <a:latin typeface="Arial" pitchFamily="34" charset="0"/>
              <a:cs typeface="Arial" pitchFamily="34" charset="0"/>
            </a:endParaRPr>
          </a:p>
          <a:p>
            <a:pPr marL="12700" marR="5080">
              <a:lnSpc>
                <a:spcPct val="100600"/>
              </a:lnSpc>
            </a:pPr>
            <a:r>
              <a:rPr sz="2850" i="1" spc="130" dirty="0">
                <a:latin typeface="Arial" pitchFamily="34" charset="0"/>
                <a:cs typeface="Arial" pitchFamily="34" charset="0"/>
              </a:rPr>
              <a:t>Przyjmujemy </a:t>
            </a:r>
            <a:r>
              <a:rPr sz="2850" i="1" spc="155" dirty="0">
                <a:latin typeface="Arial" pitchFamily="34" charset="0"/>
                <a:cs typeface="Arial" pitchFamily="34" charset="0"/>
              </a:rPr>
              <a:t>Pana </a:t>
            </a:r>
            <a:r>
              <a:rPr sz="2850" i="1" spc="95" dirty="0">
                <a:latin typeface="Arial" pitchFamily="34" charset="0"/>
                <a:cs typeface="Arial" pitchFamily="34" charset="0"/>
              </a:rPr>
              <a:t>Jezusa. </a:t>
            </a:r>
            <a:r>
              <a:rPr sz="2850" i="1" spc="165" dirty="0">
                <a:latin typeface="Arial" pitchFamily="34" charset="0"/>
                <a:cs typeface="Arial" pitchFamily="34" charset="0"/>
              </a:rPr>
              <a:t>Poradnik </a:t>
            </a:r>
            <a:r>
              <a:rPr sz="2850" i="1" spc="100" dirty="0">
                <a:latin typeface="Arial" pitchFamily="34" charset="0"/>
                <a:cs typeface="Arial" pitchFamily="34" charset="0"/>
              </a:rPr>
              <a:t>metodyczny. </a:t>
            </a:r>
            <a:r>
              <a:rPr sz="2850" i="1" spc="90" dirty="0">
                <a:latin typeface="Arial" pitchFamily="34" charset="0"/>
                <a:cs typeface="Arial" pitchFamily="34" charset="0"/>
              </a:rPr>
              <a:t>Trzecia </a:t>
            </a:r>
            <a:r>
              <a:rPr sz="2850" i="1" spc="180" dirty="0">
                <a:latin typeface="Arial" pitchFamily="34" charset="0"/>
                <a:cs typeface="Arial" pitchFamily="34" charset="0"/>
              </a:rPr>
              <a:t>klasa</a:t>
            </a:r>
            <a:r>
              <a:rPr sz="2850" i="1" spc="35" dirty="0">
                <a:latin typeface="Arial" pitchFamily="34" charset="0"/>
                <a:cs typeface="Arial" pitchFamily="34" charset="0"/>
              </a:rPr>
              <a:t> </a:t>
            </a:r>
            <a:r>
              <a:rPr sz="2850" i="1" spc="160" dirty="0" err="1">
                <a:latin typeface="Arial" pitchFamily="34" charset="0"/>
                <a:cs typeface="Arial" pitchFamily="34" charset="0"/>
              </a:rPr>
              <a:t>szkoły</a:t>
            </a:r>
            <a:r>
              <a:rPr sz="2850" i="1" spc="160" dirty="0">
                <a:latin typeface="Arial" pitchFamily="34" charset="0"/>
                <a:cs typeface="Arial" pitchFamily="34" charset="0"/>
              </a:rPr>
              <a:t>  </a:t>
            </a:r>
            <a:r>
              <a:rPr sz="2850" i="1" spc="105" dirty="0" err="1" smtClean="0">
                <a:latin typeface="Arial" pitchFamily="34" charset="0"/>
                <a:cs typeface="Arial" pitchFamily="34" charset="0"/>
              </a:rPr>
              <a:t>podstawowej</a:t>
            </a:r>
            <a:r>
              <a:rPr lang="pl-PL" sz="2850" spc="105" dirty="0">
                <a:latin typeface="Arial" pitchFamily="34" charset="0"/>
                <a:cs typeface="Arial" pitchFamily="34" charset="0"/>
              </a:rPr>
              <a:t>,</a:t>
            </a:r>
            <a:r>
              <a:rPr sz="2850" spc="10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50" spc="105" dirty="0" smtClean="0">
                <a:latin typeface="Arial" pitchFamily="34" charset="0"/>
                <a:cs typeface="Arial" pitchFamily="34" charset="0"/>
              </a:rPr>
              <a:t>red. ks. prof. </a:t>
            </a:r>
            <a:r>
              <a:rPr sz="2850" spc="-50" dirty="0" smtClean="0">
                <a:latin typeface="Arial" pitchFamily="34" charset="0"/>
                <a:cs typeface="Arial" pitchFamily="34" charset="0"/>
              </a:rPr>
              <a:t>J</a:t>
            </a:r>
            <a:r>
              <a:rPr sz="2850" spc="-50" dirty="0">
                <a:latin typeface="Arial" pitchFamily="34" charset="0"/>
                <a:cs typeface="Arial" pitchFamily="34" charset="0"/>
              </a:rPr>
              <a:t>. </a:t>
            </a:r>
            <a:r>
              <a:rPr sz="2850" spc="120" dirty="0">
                <a:latin typeface="Arial" pitchFamily="34" charset="0"/>
                <a:cs typeface="Arial" pitchFamily="34" charset="0"/>
              </a:rPr>
              <a:t>Szpet, </a:t>
            </a:r>
            <a:r>
              <a:rPr sz="2850" spc="-20" dirty="0">
                <a:latin typeface="Arial" pitchFamily="34" charset="0"/>
                <a:cs typeface="Arial" pitchFamily="34" charset="0"/>
              </a:rPr>
              <a:t>D. </a:t>
            </a:r>
            <a:r>
              <a:rPr sz="2850" spc="100" dirty="0">
                <a:latin typeface="Arial" pitchFamily="34" charset="0"/>
                <a:cs typeface="Arial" pitchFamily="34" charset="0"/>
              </a:rPr>
              <a:t>Jackowiak.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Wydawnictwo </a:t>
            </a:r>
            <a:r>
              <a:rPr sz="2850" spc="110" dirty="0">
                <a:latin typeface="Arial" pitchFamily="34" charset="0"/>
                <a:cs typeface="Arial" pitchFamily="34" charset="0"/>
              </a:rPr>
              <a:t>Święty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Wojciech,  </a:t>
            </a:r>
            <a:r>
              <a:rPr sz="2850" spc="155" dirty="0">
                <a:latin typeface="Arial" pitchFamily="34" charset="0"/>
                <a:cs typeface="Arial" pitchFamily="34" charset="0"/>
              </a:rPr>
              <a:t>Poznań </a:t>
            </a:r>
            <a:r>
              <a:rPr sz="2850" spc="-45" dirty="0">
                <a:latin typeface="Arial" pitchFamily="34" charset="0"/>
                <a:cs typeface="Arial" pitchFamily="34" charset="0"/>
              </a:rPr>
              <a:t>2013, </a:t>
            </a:r>
            <a:r>
              <a:rPr sz="2850" spc="80" dirty="0">
                <a:latin typeface="Arial" pitchFamily="34" charset="0"/>
                <a:cs typeface="Arial" pitchFamily="34" charset="0"/>
              </a:rPr>
              <a:t>s.</a:t>
            </a:r>
            <a:r>
              <a:rPr sz="2850" spc="200" dirty="0">
                <a:latin typeface="Arial" pitchFamily="34" charset="0"/>
                <a:cs typeface="Arial" pitchFamily="34" charset="0"/>
              </a:rPr>
              <a:t> </a:t>
            </a:r>
            <a:r>
              <a:rPr sz="2850" spc="-40" dirty="0">
                <a:latin typeface="Arial" pitchFamily="34" charset="0"/>
                <a:cs typeface="Arial" pitchFamily="34" charset="0"/>
              </a:rPr>
              <a:t>156-159.</a:t>
            </a:r>
            <a:endParaRPr sz="28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4350" b="1" spc="85" dirty="0">
                <a:latin typeface="Arial" pitchFamily="34" charset="0"/>
                <a:cs typeface="Arial" pitchFamily="34" charset="0"/>
              </a:rPr>
              <a:t>FOTOGRAFIE</a:t>
            </a:r>
            <a:endParaRPr sz="435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spcBef>
                <a:spcPts val="3160"/>
              </a:spcBef>
            </a:pPr>
            <a:r>
              <a:rPr sz="2850" spc="110" dirty="0">
                <a:latin typeface="Arial" pitchFamily="34" charset="0"/>
                <a:cs typeface="Arial" pitchFamily="34" charset="0"/>
              </a:rPr>
              <a:t>pixabay.com, </a:t>
            </a:r>
            <a:r>
              <a:rPr sz="2850" spc="70" dirty="0">
                <a:latin typeface="Arial" pitchFamily="34" charset="0"/>
                <a:cs typeface="Arial" pitchFamily="34" charset="0"/>
              </a:rPr>
              <a:t>K.</a:t>
            </a:r>
            <a:r>
              <a:rPr sz="2850" spc="55" dirty="0">
                <a:latin typeface="Arial" pitchFamily="34" charset="0"/>
                <a:cs typeface="Arial" pitchFamily="34" charset="0"/>
              </a:rPr>
              <a:t> </a:t>
            </a:r>
            <a:r>
              <a:rPr sz="2850" spc="110" dirty="0">
                <a:latin typeface="Arial" pitchFamily="34" charset="0"/>
                <a:cs typeface="Arial" pitchFamily="34" charset="0"/>
              </a:rPr>
              <a:t>Tomiak</a:t>
            </a:r>
            <a:endParaRPr sz="2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000" y="10707484"/>
            <a:ext cx="2042795" cy="455295"/>
          </a:xfrm>
          <a:custGeom>
            <a:avLst/>
            <a:gdLst/>
            <a:ahLst/>
            <a:cxnLst/>
            <a:rect l="l" t="t" r="r" b="b"/>
            <a:pathLst>
              <a:path w="2042795" h="455295">
                <a:moveTo>
                  <a:pt x="0" y="454685"/>
                </a:moveTo>
                <a:lnTo>
                  <a:pt x="2042401" y="454685"/>
                </a:lnTo>
                <a:lnTo>
                  <a:pt x="2042401" y="0"/>
                </a:lnTo>
                <a:lnTo>
                  <a:pt x="0" y="0"/>
                </a:lnTo>
                <a:lnTo>
                  <a:pt x="0" y="454685"/>
                </a:lnTo>
                <a:close/>
              </a:path>
            </a:pathLst>
          </a:custGeom>
          <a:solidFill>
            <a:srgbClr val="C41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814" y="10766580"/>
            <a:ext cx="446405" cy="336550"/>
          </a:xfrm>
          <a:custGeom>
            <a:avLst/>
            <a:gdLst/>
            <a:ahLst/>
            <a:cxnLst/>
            <a:rect l="l" t="t" r="r" b="b"/>
            <a:pathLst>
              <a:path w="446405" h="336550">
                <a:moveTo>
                  <a:pt x="168452" y="0"/>
                </a:moveTo>
                <a:lnTo>
                  <a:pt x="168275" y="0"/>
                </a:lnTo>
                <a:lnTo>
                  <a:pt x="0" y="168274"/>
                </a:lnTo>
                <a:lnTo>
                  <a:pt x="168262" y="336511"/>
                </a:lnTo>
                <a:lnTo>
                  <a:pt x="168452" y="336511"/>
                </a:lnTo>
                <a:lnTo>
                  <a:pt x="278168" y="226783"/>
                </a:lnTo>
                <a:lnTo>
                  <a:pt x="394894" y="226783"/>
                </a:lnTo>
                <a:lnTo>
                  <a:pt x="387996" y="219887"/>
                </a:lnTo>
                <a:lnTo>
                  <a:pt x="168376" y="219887"/>
                </a:lnTo>
                <a:lnTo>
                  <a:pt x="116738" y="168262"/>
                </a:lnTo>
                <a:lnTo>
                  <a:pt x="168363" y="116636"/>
                </a:lnTo>
                <a:lnTo>
                  <a:pt x="387984" y="116636"/>
                </a:lnTo>
                <a:lnTo>
                  <a:pt x="394881" y="109740"/>
                </a:lnTo>
                <a:lnTo>
                  <a:pt x="278180" y="109740"/>
                </a:lnTo>
                <a:lnTo>
                  <a:pt x="168452" y="0"/>
                </a:lnTo>
                <a:close/>
              </a:path>
              <a:path w="446405" h="336550">
                <a:moveTo>
                  <a:pt x="394894" y="226783"/>
                </a:moveTo>
                <a:lnTo>
                  <a:pt x="278168" y="226783"/>
                </a:lnTo>
                <a:lnTo>
                  <a:pt x="387883" y="336511"/>
                </a:lnTo>
                <a:lnTo>
                  <a:pt x="446278" y="278155"/>
                </a:lnTo>
                <a:lnTo>
                  <a:pt x="394894" y="226783"/>
                </a:lnTo>
                <a:close/>
              </a:path>
              <a:path w="446405" h="336550">
                <a:moveTo>
                  <a:pt x="387984" y="116636"/>
                </a:moveTo>
                <a:lnTo>
                  <a:pt x="168363" y="116636"/>
                </a:lnTo>
                <a:lnTo>
                  <a:pt x="219824" y="168097"/>
                </a:lnTo>
                <a:lnTo>
                  <a:pt x="219646" y="168274"/>
                </a:lnTo>
                <a:lnTo>
                  <a:pt x="219824" y="168452"/>
                </a:lnTo>
                <a:lnTo>
                  <a:pt x="168376" y="219887"/>
                </a:lnTo>
                <a:lnTo>
                  <a:pt x="387996" y="219887"/>
                </a:lnTo>
                <a:lnTo>
                  <a:pt x="336537" y="168440"/>
                </a:lnTo>
                <a:lnTo>
                  <a:pt x="336715" y="168262"/>
                </a:lnTo>
                <a:lnTo>
                  <a:pt x="336537" y="168071"/>
                </a:lnTo>
                <a:lnTo>
                  <a:pt x="387984" y="116636"/>
                </a:lnTo>
                <a:close/>
              </a:path>
              <a:path w="446405" h="336550">
                <a:moveTo>
                  <a:pt x="387921" y="0"/>
                </a:moveTo>
                <a:lnTo>
                  <a:pt x="278180" y="109740"/>
                </a:lnTo>
                <a:lnTo>
                  <a:pt x="394881" y="109740"/>
                </a:lnTo>
                <a:lnTo>
                  <a:pt x="446278" y="58356"/>
                </a:lnTo>
                <a:lnTo>
                  <a:pt x="387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9308" y="10876441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90">
                <a:moveTo>
                  <a:pt x="17018" y="75552"/>
                </a:moveTo>
                <a:lnTo>
                  <a:pt x="0" y="88912"/>
                </a:lnTo>
                <a:lnTo>
                  <a:pt x="8667" y="98311"/>
                </a:lnTo>
                <a:lnTo>
                  <a:pt x="18476" y="105022"/>
                </a:lnTo>
                <a:lnTo>
                  <a:pt x="29426" y="109047"/>
                </a:lnTo>
                <a:lnTo>
                  <a:pt x="41516" y="110388"/>
                </a:lnTo>
                <a:lnTo>
                  <a:pt x="49507" y="109832"/>
                </a:lnTo>
                <a:lnTo>
                  <a:pt x="76159" y="90754"/>
                </a:lnTo>
                <a:lnTo>
                  <a:pt x="41313" y="90754"/>
                </a:lnTo>
                <a:lnTo>
                  <a:pt x="35164" y="89802"/>
                </a:lnTo>
                <a:lnTo>
                  <a:pt x="29065" y="86948"/>
                </a:lnTo>
                <a:lnTo>
                  <a:pt x="23016" y="82197"/>
                </a:lnTo>
                <a:lnTo>
                  <a:pt x="17018" y="75552"/>
                </a:lnTo>
                <a:close/>
              </a:path>
              <a:path w="78740" h="110490">
                <a:moveTo>
                  <a:pt x="39903" y="0"/>
                </a:moveTo>
                <a:lnTo>
                  <a:pt x="3454" y="22085"/>
                </a:lnTo>
                <a:lnTo>
                  <a:pt x="3454" y="39230"/>
                </a:lnTo>
                <a:lnTo>
                  <a:pt x="36652" y="63804"/>
                </a:lnTo>
                <a:lnTo>
                  <a:pt x="44488" y="66776"/>
                </a:lnTo>
                <a:lnTo>
                  <a:pt x="49225" y="68808"/>
                </a:lnTo>
                <a:lnTo>
                  <a:pt x="50838" y="69875"/>
                </a:lnTo>
                <a:lnTo>
                  <a:pt x="54343" y="72047"/>
                </a:lnTo>
                <a:lnTo>
                  <a:pt x="56108" y="75082"/>
                </a:lnTo>
                <a:lnTo>
                  <a:pt x="56108" y="86829"/>
                </a:lnTo>
                <a:lnTo>
                  <a:pt x="51168" y="90754"/>
                </a:lnTo>
                <a:lnTo>
                  <a:pt x="76159" y="90754"/>
                </a:lnTo>
                <a:lnTo>
                  <a:pt x="77954" y="84810"/>
                </a:lnTo>
                <a:lnTo>
                  <a:pt x="78587" y="77787"/>
                </a:lnTo>
                <a:lnTo>
                  <a:pt x="78520" y="68808"/>
                </a:lnTo>
                <a:lnTo>
                  <a:pt x="76161" y="62115"/>
                </a:lnTo>
                <a:lnTo>
                  <a:pt x="67106" y="52806"/>
                </a:lnTo>
                <a:lnTo>
                  <a:pt x="59817" y="48615"/>
                </a:lnTo>
                <a:lnTo>
                  <a:pt x="38481" y="40386"/>
                </a:lnTo>
                <a:lnTo>
                  <a:pt x="32677" y="38087"/>
                </a:lnTo>
                <a:lnTo>
                  <a:pt x="32004" y="37668"/>
                </a:lnTo>
                <a:lnTo>
                  <a:pt x="27813" y="35521"/>
                </a:lnTo>
                <a:lnTo>
                  <a:pt x="25717" y="32893"/>
                </a:lnTo>
                <a:lnTo>
                  <a:pt x="25717" y="22771"/>
                </a:lnTo>
                <a:lnTo>
                  <a:pt x="30251" y="19240"/>
                </a:lnTo>
                <a:lnTo>
                  <a:pt x="72286" y="19240"/>
                </a:lnTo>
                <a:lnTo>
                  <a:pt x="75755" y="16217"/>
                </a:lnTo>
                <a:lnTo>
                  <a:pt x="68115" y="9124"/>
                </a:lnTo>
                <a:lnTo>
                  <a:pt x="59596" y="4056"/>
                </a:lnTo>
                <a:lnTo>
                  <a:pt x="50193" y="1014"/>
                </a:lnTo>
                <a:lnTo>
                  <a:pt x="39903" y="0"/>
                </a:lnTo>
                <a:close/>
              </a:path>
              <a:path w="78740" h="110490">
                <a:moveTo>
                  <a:pt x="72286" y="19240"/>
                </a:moveTo>
                <a:lnTo>
                  <a:pt x="46316" y="19240"/>
                </a:lnTo>
                <a:lnTo>
                  <a:pt x="53200" y="22834"/>
                </a:lnTo>
                <a:lnTo>
                  <a:pt x="59956" y="29984"/>
                </a:lnTo>
                <a:lnTo>
                  <a:pt x="72286" y="19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600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90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4" y="128376"/>
                </a:lnTo>
                <a:lnTo>
                  <a:pt x="20002" y="136163"/>
                </a:lnTo>
                <a:lnTo>
                  <a:pt x="27784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90" h="142875">
                <a:moveTo>
                  <a:pt x="59550" y="119913"/>
                </a:moveTo>
                <a:lnTo>
                  <a:pt x="55905" y="120459"/>
                </a:lnTo>
                <a:lnTo>
                  <a:pt x="52451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90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90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960" y="10876646"/>
            <a:ext cx="53975" cy="107950"/>
          </a:xfrm>
          <a:custGeom>
            <a:avLst/>
            <a:gdLst/>
            <a:ahLst/>
            <a:cxnLst/>
            <a:rect l="l" t="t" r="r" b="b"/>
            <a:pathLst>
              <a:path w="53975" h="107950">
                <a:moveTo>
                  <a:pt x="23888" y="1816"/>
                </a:moveTo>
                <a:lnTo>
                  <a:pt x="0" y="1816"/>
                </a:lnTo>
                <a:lnTo>
                  <a:pt x="0" y="107949"/>
                </a:lnTo>
                <a:lnTo>
                  <a:pt x="25514" y="107949"/>
                </a:lnTo>
                <a:lnTo>
                  <a:pt x="25514" y="42938"/>
                </a:lnTo>
                <a:lnTo>
                  <a:pt x="30606" y="35678"/>
                </a:lnTo>
                <a:lnTo>
                  <a:pt x="36758" y="30491"/>
                </a:lnTo>
                <a:lnTo>
                  <a:pt x="43975" y="27377"/>
                </a:lnTo>
                <a:lnTo>
                  <a:pt x="52260" y="26339"/>
                </a:lnTo>
                <a:lnTo>
                  <a:pt x="53466" y="26339"/>
                </a:lnTo>
                <a:lnTo>
                  <a:pt x="53466" y="19456"/>
                </a:lnTo>
                <a:lnTo>
                  <a:pt x="23888" y="19456"/>
                </a:lnTo>
                <a:lnTo>
                  <a:pt x="23888" y="1816"/>
                </a:lnTo>
                <a:close/>
              </a:path>
              <a:path w="53975" h="107950">
                <a:moveTo>
                  <a:pt x="50228" y="0"/>
                </a:moveTo>
                <a:lnTo>
                  <a:pt x="42582" y="1216"/>
                </a:lnTo>
                <a:lnTo>
                  <a:pt x="35644" y="4865"/>
                </a:lnTo>
                <a:lnTo>
                  <a:pt x="29413" y="10946"/>
                </a:lnTo>
                <a:lnTo>
                  <a:pt x="23888" y="19456"/>
                </a:lnTo>
                <a:lnTo>
                  <a:pt x="53466" y="19456"/>
                </a:lnTo>
                <a:lnTo>
                  <a:pt x="53466" y="203"/>
                </a:lnTo>
                <a:lnTo>
                  <a:pt x="52793" y="63"/>
                </a:lnTo>
                <a:lnTo>
                  <a:pt x="5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203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725" y="10835337"/>
            <a:ext cx="60960" cy="149860"/>
          </a:xfrm>
          <a:custGeom>
            <a:avLst/>
            <a:gdLst/>
            <a:ahLst/>
            <a:cxnLst/>
            <a:rect l="l" t="t" r="r" b="b"/>
            <a:pathLst>
              <a:path w="60959" h="149859">
                <a:moveTo>
                  <a:pt x="40297" y="63792"/>
                </a:moveTo>
                <a:lnTo>
                  <a:pt x="14782" y="63792"/>
                </a:lnTo>
                <a:lnTo>
                  <a:pt x="14782" y="149263"/>
                </a:lnTo>
                <a:lnTo>
                  <a:pt x="40297" y="149263"/>
                </a:lnTo>
                <a:lnTo>
                  <a:pt x="40297" y="63792"/>
                </a:lnTo>
                <a:close/>
              </a:path>
              <a:path w="60959" h="149859">
                <a:moveTo>
                  <a:pt x="59740" y="43129"/>
                </a:moveTo>
                <a:lnTo>
                  <a:pt x="0" y="43129"/>
                </a:lnTo>
                <a:lnTo>
                  <a:pt x="0" y="63792"/>
                </a:lnTo>
                <a:lnTo>
                  <a:pt x="59740" y="63792"/>
                </a:lnTo>
                <a:lnTo>
                  <a:pt x="59740" y="43129"/>
                </a:lnTo>
                <a:close/>
              </a:path>
              <a:path w="60959" h="149859">
                <a:moveTo>
                  <a:pt x="50088" y="0"/>
                </a:moveTo>
                <a:lnTo>
                  <a:pt x="45351" y="0"/>
                </a:lnTo>
                <a:lnTo>
                  <a:pt x="31976" y="1669"/>
                </a:lnTo>
                <a:lnTo>
                  <a:pt x="22423" y="6678"/>
                </a:lnTo>
                <a:lnTo>
                  <a:pt x="16692" y="15028"/>
                </a:lnTo>
                <a:lnTo>
                  <a:pt x="14832" y="26416"/>
                </a:lnTo>
                <a:lnTo>
                  <a:pt x="14782" y="43129"/>
                </a:lnTo>
                <a:lnTo>
                  <a:pt x="39700" y="43129"/>
                </a:lnTo>
                <a:lnTo>
                  <a:pt x="39700" y="29768"/>
                </a:lnTo>
                <a:lnTo>
                  <a:pt x="40576" y="26416"/>
                </a:lnTo>
                <a:lnTo>
                  <a:pt x="44081" y="22783"/>
                </a:lnTo>
                <a:lnTo>
                  <a:pt x="47447" y="21882"/>
                </a:lnTo>
                <a:lnTo>
                  <a:pt x="60350" y="21882"/>
                </a:lnTo>
                <a:lnTo>
                  <a:pt x="60350" y="1219"/>
                </a:lnTo>
                <a:lnTo>
                  <a:pt x="55079" y="406"/>
                </a:lnTo>
                <a:lnTo>
                  <a:pt x="50088" y="0"/>
                </a:lnTo>
                <a:close/>
              </a:path>
              <a:path w="60959" h="149859">
                <a:moveTo>
                  <a:pt x="60350" y="21882"/>
                </a:moveTo>
                <a:lnTo>
                  <a:pt x="47447" y="21882"/>
                </a:lnTo>
                <a:lnTo>
                  <a:pt x="58458" y="22009"/>
                </a:lnTo>
                <a:lnTo>
                  <a:pt x="60350" y="22275"/>
                </a:lnTo>
                <a:lnTo>
                  <a:pt x="60350" y="21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6761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922" y="10837369"/>
            <a:ext cx="88265" cy="147320"/>
          </a:xfrm>
          <a:custGeom>
            <a:avLst/>
            <a:gdLst/>
            <a:ahLst/>
            <a:cxnLst/>
            <a:rect l="l" t="t" r="r" b="b"/>
            <a:pathLst>
              <a:path w="88265" h="147320">
                <a:moveTo>
                  <a:pt x="24701" y="0"/>
                </a:moveTo>
                <a:lnTo>
                  <a:pt x="0" y="0"/>
                </a:lnTo>
                <a:lnTo>
                  <a:pt x="0" y="147231"/>
                </a:lnTo>
                <a:lnTo>
                  <a:pt x="24701" y="147231"/>
                </a:lnTo>
                <a:lnTo>
                  <a:pt x="24701" y="113004"/>
                </a:lnTo>
                <a:lnTo>
                  <a:pt x="36855" y="98615"/>
                </a:lnTo>
                <a:lnTo>
                  <a:pt x="63525" y="98615"/>
                </a:lnTo>
                <a:lnTo>
                  <a:pt x="56283" y="84048"/>
                </a:lnTo>
                <a:lnTo>
                  <a:pt x="24701" y="84048"/>
                </a:lnTo>
                <a:lnTo>
                  <a:pt x="24701" y="0"/>
                </a:lnTo>
                <a:close/>
              </a:path>
              <a:path w="88265" h="147320">
                <a:moveTo>
                  <a:pt x="63525" y="98615"/>
                </a:moveTo>
                <a:lnTo>
                  <a:pt x="36855" y="98615"/>
                </a:lnTo>
                <a:lnTo>
                  <a:pt x="60350" y="147231"/>
                </a:lnTo>
                <a:lnTo>
                  <a:pt x="87693" y="147231"/>
                </a:lnTo>
                <a:lnTo>
                  <a:pt x="63525" y="98615"/>
                </a:lnTo>
                <a:close/>
              </a:path>
              <a:path w="88265" h="147320">
                <a:moveTo>
                  <a:pt x="85051" y="41097"/>
                </a:moveTo>
                <a:lnTo>
                  <a:pt x="57315" y="41097"/>
                </a:lnTo>
                <a:lnTo>
                  <a:pt x="24701" y="84048"/>
                </a:lnTo>
                <a:lnTo>
                  <a:pt x="56283" y="84048"/>
                </a:lnTo>
                <a:lnTo>
                  <a:pt x="53657" y="78765"/>
                </a:lnTo>
                <a:lnTo>
                  <a:pt x="85051" y="41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296" y="10876447"/>
            <a:ext cx="86360" cy="109855"/>
          </a:xfrm>
          <a:custGeom>
            <a:avLst/>
            <a:gdLst/>
            <a:ahLst/>
            <a:cxnLst/>
            <a:rect l="l" t="t" r="r" b="b"/>
            <a:pathLst>
              <a:path w="86359" h="109854">
                <a:moveTo>
                  <a:pt x="83445" y="19240"/>
                </a:moveTo>
                <a:lnTo>
                  <a:pt x="55156" y="19240"/>
                </a:lnTo>
                <a:lnTo>
                  <a:pt x="60159" y="23291"/>
                </a:lnTo>
                <a:lnTo>
                  <a:pt x="60159" y="39687"/>
                </a:lnTo>
                <a:lnTo>
                  <a:pt x="14986" y="53276"/>
                </a:lnTo>
                <a:lnTo>
                  <a:pt x="0" y="81013"/>
                </a:lnTo>
                <a:lnTo>
                  <a:pt x="0" y="89801"/>
                </a:lnTo>
                <a:lnTo>
                  <a:pt x="2501" y="96710"/>
                </a:lnTo>
                <a:lnTo>
                  <a:pt x="12484" y="106845"/>
                </a:lnTo>
                <a:lnTo>
                  <a:pt x="19443" y="109359"/>
                </a:lnTo>
                <a:lnTo>
                  <a:pt x="28346" y="109359"/>
                </a:lnTo>
                <a:lnTo>
                  <a:pt x="36780" y="108702"/>
                </a:lnTo>
                <a:lnTo>
                  <a:pt x="44861" y="106730"/>
                </a:lnTo>
                <a:lnTo>
                  <a:pt x="52586" y="103444"/>
                </a:lnTo>
                <a:lnTo>
                  <a:pt x="59956" y="98844"/>
                </a:lnTo>
                <a:lnTo>
                  <a:pt x="84647" y="98844"/>
                </a:lnTo>
                <a:lnTo>
                  <a:pt x="84455" y="97155"/>
                </a:lnTo>
                <a:lnTo>
                  <a:pt x="84455" y="90322"/>
                </a:lnTo>
                <a:lnTo>
                  <a:pt x="28498" y="90322"/>
                </a:lnTo>
                <a:lnTo>
                  <a:pt x="24714" y="86550"/>
                </a:lnTo>
                <a:lnTo>
                  <a:pt x="24714" y="78994"/>
                </a:lnTo>
                <a:lnTo>
                  <a:pt x="26878" y="70981"/>
                </a:lnTo>
                <a:lnTo>
                  <a:pt x="33372" y="64563"/>
                </a:lnTo>
                <a:lnTo>
                  <a:pt x="44195" y="59741"/>
                </a:lnTo>
                <a:lnTo>
                  <a:pt x="59347" y="56515"/>
                </a:lnTo>
                <a:lnTo>
                  <a:pt x="84455" y="56515"/>
                </a:lnTo>
                <a:lnTo>
                  <a:pt x="84455" y="21539"/>
                </a:lnTo>
                <a:lnTo>
                  <a:pt x="83445" y="19240"/>
                </a:lnTo>
                <a:close/>
              </a:path>
              <a:path w="86359" h="109854">
                <a:moveTo>
                  <a:pt x="84647" y="98844"/>
                </a:moveTo>
                <a:lnTo>
                  <a:pt x="59956" y="98844"/>
                </a:lnTo>
                <a:lnTo>
                  <a:pt x="62179" y="108153"/>
                </a:lnTo>
                <a:lnTo>
                  <a:pt x="86080" y="108153"/>
                </a:lnTo>
                <a:lnTo>
                  <a:pt x="85001" y="101955"/>
                </a:lnTo>
                <a:lnTo>
                  <a:pt x="84647" y="98844"/>
                </a:lnTo>
                <a:close/>
              </a:path>
              <a:path w="86359" h="109854">
                <a:moveTo>
                  <a:pt x="84455" y="56515"/>
                </a:moveTo>
                <a:lnTo>
                  <a:pt x="59347" y="56515"/>
                </a:lnTo>
                <a:lnTo>
                  <a:pt x="59347" y="79197"/>
                </a:lnTo>
                <a:lnTo>
                  <a:pt x="53639" y="84064"/>
                </a:lnTo>
                <a:lnTo>
                  <a:pt x="47853" y="87541"/>
                </a:lnTo>
                <a:lnTo>
                  <a:pt x="41991" y="89627"/>
                </a:lnTo>
                <a:lnTo>
                  <a:pt x="36055" y="90322"/>
                </a:lnTo>
                <a:lnTo>
                  <a:pt x="84455" y="90322"/>
                </a:lnTo>
                <a:lnTo>
                  <a:pt x="84455" y="56515"/>
                </a:lnTo>
                <a:close/>
              </a:path>
              <a:path w="86359" h="109854">
                <a:moveTo>
                  <a:pt x="45567" y="0"/>
                </a:moveTo>
                <a:lnTo>
                  <a:pt x="32772" y="1290"/>
                </a:lnTo>
                <a:lnTo>
                  <a:pt x="21724" y="5164"/>
                </a:lnTo>
                <a:lnTo>
                  <a:pt x="12422" y="11621"/>
                </a:lnTo>
                <a:lnTo>
                  <a:pt x="4864" y="20662"/>
                </a:lnTo>
                <a:lnTo>
                  <a:pt x="21882" y="31381"/>
                </a:lnTo>
                <a:lnTo>
                  <a:pt x="26601" y="26071"/>
                </a:lnTo>
                <a:lnTo>
                  <a:pt x="32056" y="22277"/>
                </a:lnTo>
                <a:lnTo>
                  <a:pt x="38246" y="19999"/>
                </a:lnTo>
                <a:lnTo>
                  <a:pt x="45173" y="19240"/>
                </a:lnTo>
                <a:lnTo>
                  <a:pt x="83445" y="19240"/>
                </a:lnTo>
                <a:lnTo>
                  <a:pt x="81076" y="13843"/>
                </a:lnTo>
                <a:lnTo>
                  <a:pt x="74333" y="8305"/>
                </a:lnTo>
                <a:lnTo>
                  <a:pt x="68734" y="4672"/>
                </a:lnTo>
                <a:lnTo>
                  <a:pt x="62074" y="2076"/>
                </a:lnTo>
                <a:lnTo>
                  <a:pt x="54352" y="519"/>
                </a:lnTo>
                <a:lnTo>
                  <a:pt x="4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59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66" y="54686"/>
                </a:lnTo>
                <a:lnTo>
                  <a:pt x="13766" y="117475"/>
                </a:lnTo>
                <a:lnTo>
                  <a:pt x="15324" y="128376"/>
                </a:lnTo>
                <a:lnTo>
                  <a:pt x="19996" y="136163"/>
                </a:lnTo>
                <a:lnTo>
                  <a:pt x="27782" y="140835"/>
                </a:lnTo>
                <a:lnTo>
                  <a:pt x="38684" y="142392"/>
                </a:lnTo>
                <a:lnTo>
                  <a:pt x="46786" y="142392"/>
                </a:lnTo>
                <a:lnTo>
                  <a:pt x="53733" y="141782"/>
                </a:lnTo>
                <a:lnTo>
                  <a:pt x="59537" y="140576"/>
                </a:lnTo>
                <a:lnTo>
                  <a:pt x="59537" y="120726"/>
                </a:lnTo>
                <a:lnTo>
                  <a:pt x="44754" y="120726"/>
                </a:lnTo>
                <a:lnTo>
                  <a:pt x="41782" y="119646"/>
                </a:lnTo>
                <a:lnTo>
                  <a:pt x="40297" y="117475"/>
                </a:lnTo>
                <a:lnTo>
                  <a:pt x="39357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37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37" y="120726"/>
                </a:lnTo>
                <a:lnTo>
                  <a:pt x="59537" y="119913"/>
                </a:lnTo>
                <a:close/>
              </a:path>
              <a:path w="59689" h="142875">
                <a:moveTo>
                  <a:pt x="59537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37" y="54686"/>
                </a:lnTo>
                <a:lnTo>
                  <a:pt x="59537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66" y="0"/>
                </a:lnTo>
                <a:lnTo>
                  <a:pt x="13766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291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79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89" y="102094"/>
                </a:lnTo>
                <a:lnTo>
                  <a:pt x="44898" y="110185"/>
                </a:lnTo>
                <a:lnTo>
                  <a:pt x="58780" y="108756"/>
                </a:lnTo>
                <a:lnTo>
                  <a:pt x="70463" y="104467"/>
                </a:lnTo>
                <a:lnTo>
                  <a:pt x="79945" y="97315"/>
                </a:lnTo>
                <a:lnTo>
                  <a:pt x="85611" y="89522"/>
                </a:lnTo>
                <a:lnTo>
                  <a:pt x="47120" y="89522"/>
                </a:lnTo>
                <a:lnTo>
                  <a:pt x="37428" y="87638"/>
                </a:lnTo>
                <a:lnTo>
                  <a:pt x="30450" y="81984"/>
                </a:lnTo>
                <a:lnTo>
                  <a:pt x="26184" y="72559"/>
                </a:lnTo>
                <a:lnTo>
                  <a:pt x="24629" y="59359"/>
                </a:lnTo>
                <a:lnTo>
                  <a:pt x="88230" y="59359"/>
                </a:lnTo>
                <a:lnTo>
                  <a:pt x="88294" y="57734"/>
                </a:lnTo>
                <a:lnTo>
                  <a:pt x="88433" y="56514"/>
                </a:lnTo>
                <a:lnTo>
                  <a:pt x="88433" y="53886"/>
                </a:lnTo>
                <a:lnTo>
                  <a:pt x="87705" y="41748"/>
                </a:lnTo>
                <a:lnTo>
                  <a:pt x="87618" y="41325"/>
                </a:lnTo>
                <a:lnTo>
                  <a:pt x="25048" y="41325"/>
                </a:lnTo>
                <a:lnTo>
                  <a:pt x="26864" y="31491"/>
                </a:lnTo>
                <a:lnTo>
                  <a:pt x="30710" y="24466"/>
                </a:lnTo>
                <a:lnTo>
                  <a:pt x="36583" y="20251"/>
                </a:lnTo>
                <a:lnTo>
                  <a:pt x="44479" y="18846"/>
                </a:lnTo>
                <a:lnTo>
                  <a:pt x="79916" y="18846"/>
                </a:lnTo>
                <a:lnTo>
                  <a:pt x="76787" y="14071"/>
                </a:lnTo>
                <a:lnTo>
                  <a:pt x="70403" y="7918"/>
                </a:lnTo>
                <a:lnTo>
                  <a:pt x="62890" y="3521"/>
                </a:lnTo>
                <a:lnTo>
                  <a:pt x="54249" y="880"/>
                </a:lnTo>
                <a:lnTo>
                  <a:pt x="44479" y="0"/>
                </a:lnTo>
                <a:close/>
              </a:path>
              <a:path w="88900" h="110490">
                <a:moveTo>
                  <a:pt x="68786" y="75945"/>
                </a:moveTo>
                <a:lnTo>
                  <a:pt x="64246" y="81892"/>
                </a:lnTo>
                <a:lnTo>
                  <a:pt x="59120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1" y="89522"/>
                </a:lnTo>
                <a:lnTo>
                  <a:pt x="87227" y="87299"/>
                </a:lnTo>
                <a:lnTo>
                  <a:pt x="68786" y="75945"/>
                </a:lnTo>
                <a:close/>
              </a:path>
              <a:path w="88900" h="110490">
                <a:moveTo>
                  <a:pt x="79916" y="18846"/>
                </a:moveTo>
                <a:lnTo>
                  <a:pt x="50422" y="18846"/>
                </a:lnTo>
                <a:lnTo>
                  <a:pt x="55109" y="20840"/>
                </a:lnTo>
                <a:lnTo>
                  <a:pt x="62005" y="28803"/>
                </a:lnTo>
                <a:lnTo>
                  <a:pt x="63719" y="34302"/>
                </a:lnTo>
                <a:lnTo>
                  <a:pt x="63719" y="41325"/>
                </a:lnTo>
                <a:lnTo>
                  <a:pt x="87618" y="41325"/>
                </a:lnTo>
                <a:lnTo>
                  <a:pt x="85520" y="31068"/>
                </a:lnTo>
                <a:lnTo>
                  <a:pt x="81881" y="21844"/>
                </a:lnTo>
                <a:lnTo>
                  <a:pt x="79916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2269" y="10876652"/>
            <a:ext cx="87630" cy="110489"/>
          </a:xfrm>
          <a:custGeom>
            <a:avLst/>
            <a:gdLst/>
            <a:ahLst/>
            <a:cxnLst/>
            <a:rect l="l" t="t" r="r" b="b"/>
            <a:pathLst>
              <a:path w="87630" h="110490">
                <a:moveTo>
                  <a:pt x="45770" y="0"/>
                </a:moveTo>
                <a:lnTo>
                  <a:pt x="6890" y="22569"/>
                </a:lnTo>
                <a:lnTo>
                  <a:pt x="0" y="54889"/>
                </a:lnTo>
                <a:lnTo>
                  <a:pt x="2860" y="78990"/>
                </a:lnTo>
                <a:lnTo>
                  <a:pt x="11441" y="96202"/>
                </a:lnTo>
                <a:lnTo>
                  <a:pt x="25744" y="106527"/>
                </a:lnTo>
                <a:lnTo>
                  <a:pt x="45770" y="109969"/>
                </a:lnTo>
                <a:lnTo>
                  <a:pt x="59845" y="108287"/>
                </a:lnTo>
                <a:lnTo>
                  <a:pt x="71493" y="103241"/>
                </a:lnTo>
                <a:lnTo>
                  <a:pt x="80709" y="94828"/>
                </a:lnTo>
                <a:lnTo>
                  <a:pt x="84230" y="88709"/>
                </a:lnTo>
                <a:lnTo>
                  <a:pt x="45770" y="88709"/>
                </a:lnTo>
                <a:lnTo>
                  <a:pt x="36734" y="86685"/>
                </a:lnTo>
                <a:lnTo>
                  <a:pt x="30276" y="80611"/>
                </a:lnTo>
                <a:lnTo>
                  <a:pt x="26400" y="70487"/>
                </a:lnTo>
                <a:lnTo>
                  <a:pt x="25107" y="56311"/>
                </a:lnTo>
                <a:lnTo>
                  <a:pt x="26500" y="40711"/>
                </a:lnTo>
                <a:lnTo>
                  <a:pt x="30680" y="29571"/>
                </a:lnTo>
                <a:lnTo>
                  <a:pt x="37645" y="22889"/>
                </a:lnTo>
                <a:lnTo>
                  <a:pt x="47396" y="20662"/>
                </a:lnTo>
                <a:lnTo>
                  <a:pt x="82949" y="20662"/>
                </a:lnTo>
                <a:lnTo>
                  <a:pt x="80292" y="15494"/>
                </a:lnTo>
                <a:lnTo>
                  <a:pt x="71443" y="6886"/>
                </a:lnTo>
                <a:lnTo>
                  <a:pt x="59937" y="1721"/>
                </a:lnTo>
                <a:lnTo>
                  <a:pt x="45770" y="0"/>
                </a:lnTo>
                <a:close/>
              </a:path>
              <a:path w="87630" h="110490">
                <a:moveTo>
                  <a:pt x="68059" y="72720"/>
                </a:moveTo>
                <a:lnTo>
                  <a:pt x="63773" y="79713"/>
                </a:lnTo>
                <a:lnTo>
                  <a:pt x="58629" y="84710"/>
                </a:lnTo>
                <a:lnTo>
                  <a:pt x="52628" y="87709"/>
                </a:lnTo>
                <a:lnTo>
                  <a:pt x="45770" y="88709"/>
                </a:lnTo>
                <a:lnTo>
                  <a:pt x="84230" y="88709"/>
                </a:lnTo>
                <a:lnTo>
                  <a:pt x="87490" y="83045"/>
                </a:lnTo>
                <a:lnTo>
                  <a:pt x="68059" y="72720"/>
                </a:lnTo>
                <a:close/>
              </a:path>
              <a:path w="87630" h="110490">
                <a:moveTo>
                  <a:pt x="82949" y="20662"/>
                </a:moveTo>
                <a:lnTo>
                  <a:pt x="55765" y="20662"/>
                </a:lnTo>
                <a:lnTo>
                  <a:pt x="61772" y="25996"/>
                </a:lnTo>
                <a:lnTo>
                  <a:pt x="65417" y="36652"/>
                </a:lnTo>
                <a:lnTo>
                  <a:pt x="86487" y="27546"/>
                </a:lnTo>
                <a:lnTo>
                  <a:pt x="82949" y="20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403" y="10837369"/>
            <a:ext cx="85725" cy="147320"/>
          </a:xfrm>
          <a:custGeom>
            <a:avLst/>
            <a:gdLst/>
            <a:ahLst/>
            <a:cxnLst/>
            <a:rect l="l" t="t" r="r" b="b"/>
            <a:pathLst>
              <a:path w="85725" h="147320">
                <a:moveTo>
                  <a:pt x="25107" y="0"/>
                </a:moveTo>
                <a:lnTo>
                  <a:pt x="0" y="0"/>
                </a:lnTo>
                <a:lnTo>
                  <a:pt x="0" y="147231"/>
                </a:lnTo>
                <a:lnTo>
                  <a:pt x="25107" y="147231"/>
                </a:lnTo>
                <a:lnTo>
                  <a:pt x="25107" y="71450"/>
                </a:lnTo>
                <a:lnTo>
                  <a:pt x="31210" y="66325"/>
                </a:lnTo>
                <a:lnTo>
                  <a:pt x="37117" y="62666"/>
                </a:lnTo>
                <a:lnTo>
                  <a:pt x="42826" y="60472"/>
                </a:lnTo>
                <a:lnTo>
                  <a:pt x="48336" y="59740"/>
                </a:lnTo>
                <a:lnTo>
                  <a:pt x="83983" y="59740"/>
                </a:lnTo>
                <a:lnTo>
                  <a:pt x="83824" y="58441"/>
                </a:lnTo>
                <a:lnTo>
                  <a:pt x="81017" y="52997"/>
                </a:lnTo>
                <a:lnTo>
                  <a:pt x="24904" y="52997"/>
                </a:lnTo>
                <a:lnTo>
                  <a:pt x="25107" y="0"/>
                </a:lnTo>
                <a:close/>
              </a:path>
              <a:path w="85725" h="147320">
                <a:moveTo>
                  <a:pt x="83983" y="59740"/>
                </a:moveTo>
                <a:lnTo>
                  <a:pt x="56476" y="59740"/>
                </a:lnTo>
                <a:lnTo>
                  <a:pt x="60553" y="66001"/>
                </a:lnTo>
                <a:lnTo>
                  <a:pt x="60553" y="147231"/>
                </a:lnTo>
                <a:lnTo>
                  <a:pt x="85674" y="147231"/>
                </a:lnTo>
                <a:lnTo>
                  <a:pt x="85674" y="73507"/>
                </a:lnTo>
                <a:lnTo>
                  <a:pt x="83983" y="59740"/>
                </a:lnTo>
                <a:close/>
              </a:path>
              <a:path w="85725" h="147320">
                <a:moveTo>
                  <a:pt x="56095" y="39077"/>
                </a:moveTo>
                <a:lnTo>
                  <a:pt x="48302" y="39947"/>
                </a:lnTo>
                <a:lnTo>
                  <a:pt x="40505" y="42556"/>
                </a:lnTo>
                <a:lnTo>
                  <a:pt x="32705" y="46905"/>
                </a:lnTo>
                <a:lnTo>
                  <a:pt x="24904" y="52997"/>
                </a:lnTo>
                <a:lnTo>
                  <a:pt x="81017" y="52997"/>
                </a:lnTo>
                <a:lnTo>
                  <a:pt x="78276" y="47682"/>
                </a:lnTo>
                <a:lnTo>
                  <a:pt x="69032" y="41228"/>
                </a:lnTo>
                <a:lnTo>
                  <a:pt x="56095" y="39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2768" y="10876443"/>
            <a:ext cx="88900" cy="110489"/>
          </a:xfrm>
          <a:custGeom>
            <a:avLst/>
            <a:gdLst/>
            <a:ahLst/>
            <a:cxnLst/>
            <a:rect l="l" t="t" r="r" b="b"/>
            <a:pathLst>
              <a:path w="88900" h="110490">
                <a:moveTo>
                  <a:pt x="44491" y="0"/>
                </a:moveTo>
                <a:lnTo>
                  <a:pt x="6592" y="22472"/>
                </a:lnTo>
                <a:lnTo>
                  <a:pt x="0" y="56514"/>
                </a:lnTo>
                <a:lnTo>
                  <a:pt x="668" y="67633"/>
                </a:lnTo>
                <a:lnTo>
                  <a:pt x="18294" y="102094"/>
                </a:lnTo>
                <a:lnTo>
                  <a:pt x="44898" y="110185"/>
                </a:lnTo>
                <a:lnTo>
                  <a:pt x="58788" y="108756"/>
                </a:lnTo>
                <a:lnTo>
                  <a:pt x="70472" y="104467"/>
                </a:lnTo>
                <a:lnTo>
                  <a:pt x="79952" y="97315"/>
                </a:lnTo>
                <a:lnTo>
                  <a:pt x="85613" y="89522"/>
                </a:lnTo>
                <a:lnTo>
                  <a:pt x="47120" y="89522"/>
                </a:lnTo>
                <a:lnTo>
                  <a:pt x="37436" y="87638"/>
                </a:lnTo>
                <a:lnTo>
                  <a:pt x="30461" y="81984"/>
                </a:lnTo>
                <a:lnTo>
                  <a:pt x="26196" y="72559"/>
                </a:lnTo>
                <a:lnTo>
                  <a:pt x="24641" y="59359"/>
                </a:lnTo>
                <a:lnTo>
                  <a:pt x="88243" y="59359"/>
                </a:lnTo>
                <a:lnTo>
                  <a:pt x="88306" y="57734"/>
                </a:lnTo>
                <a:lnTo>
                  <a:pt x="88446" y="56514"/>
                </a:lnTo>
                <a:lnTo>
                  <a:pt x="88446" y="53886"/>
                </a:lnTo>
                <a:lnTo>
                  <a:pt x="87717" y="41748"/>
                </a:lnTo>
                <a:lnTo>
                  <a:pt x="87631" y="41325"/>
                </a:lnTo>
                <a:lnTo>
                  <a:pt x="25048" y="41325"/>
                </a:lnTo>
                <a:lnTo>
                  <a:pt x="26871" y="31491"/>
                </a:lnTo>
                <a:lnTo>
                  <a:pt x="30721" y="24466"/>
                </a:lnTo>
                <a:lnTo>
                  <a:pt x="36595" y="20251"/>
                </a:lnTo>
                <a:lnTo>
                  <a:pt x="44491" y="18846"/>
                </a:lnTo>
                <a:lnTo>
                  <a:pt x="79921" y="18846"/>
                </a:lnTo>
                <a:lnTo>
                  <a:pt x="76787" y="14071"/>
                </a:lnTo>
                <a:lnTo>
                  <a:pt x="70405" y="7918"/>
                </a:lnTo>
                <a:lnTo>
                  <a:pt x="62897" y="3521"/>
                </a:lnTo>
                <a:lnTo>
                  <a:pt x="54260" y="880"/>
                </a:lnTo>
                <a:lnTo>
                  <a:pt x="44491" y="0"/>
                </a:lnTo>
                <a:close/>
              </a:path>
              <a:path w="88900" h="110490">
                <a:moveTo>
                  <a:pt x="68799" y="75945"/>
                </a:moveTo>
                <a:lnTo>
                  <a:pt x="64251" y="81892"/>
                </a:lnTo>
                <a:lnTo>
                  <a:pt x="59122" y="86134"/>
                </a:lnTo>
                <a:lnTo>
                  <a:pt x="53411" y="88676"/>
                </a:lnTo>
                <a:lnTo>
                  <a:pt x="47120" y="89522"/>
                </a:lnTo>
                <a:lnTo>
                  <a:pt x="85613" y="89522"/>
                </a:lnTo>
                <a:lnTo>
                  <a:pt x="87227" y="87299"/>
                </a:lnTo>
                <a:lnTo>
                  <a:pt x="68799" y="75945"/>
                </a:lnTo>
                <a:close/>
              </a:path>
              <a:path w="88900" h="110490">
                <a:moveTo>
                  <a:pt x="79921" y="18846"/>
                </a:moveTo>
                <a:lnTo>
                  <a:pt x="50435" y="18846"/>
                </a:lnTo>
                <a:lnTo>
                  <a:pt x="55121" y="20840"/>
                </a:lnTo>
                <a:lnTo>
                  <a:pt x="62017" y="28803"/>
                </a:lnTo>
                <a:lnTo>
                  <a:pt x="63732" y="34302"/>
                </a:lnTo>
                <a:lnTo>
                  <a:pt x="63732" y="41325"/>
                </a:lnTo>
                <a:lnTo>
                  <a:pt x="87631" y="41325"/>
                </a:lnTo>
                <a:lnTo>
                  <a:pt x="85531" y="31068"/>
                </a:lnTo>
                <a:lnTo>
                  <a:pt x="81888" y="21844"/>
                </a:lnTo>
                <a:lnTo>
                  <a:pt x="79921" y="18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9711" y="10844438"/>
            <a:ext cx="59690" cy="142875"/>
          </a:xfrm>
          <a:custGeom>
            <a:avLst/>
            <a:gdLst/>
            <a:ahLst/>
            <a:cxnLst/>
            <a:rect l="l" t="t" r="r" b="b"/>
            <a:pathLst>
              <a:path w="59689" h="142875">
                <a:moveTo>
                  <a:pt x="38887" y="54686"/>
                </a:moveTo>
                <a:lnTo>
                  <a:pt x="13779" y="54686"/>
                </a:lnTo>
                <a:lnTo>
                  <a:pt x="13779" y="117475"/>
                </a:lnTo>
                <a:lnTo>
                  <a:pt x="15336" y="128376"/>
                </a:lnTo>
                <a:lnTo>
                  <a:pt x="20007" y="136163"/>
                </a:lnTo>
                <a:lnTo>
                  <a:pt x="27790" y="140835"/>
                </a:lnTo>
                <a:lnTo>
                  <a:pt x="38684" y="142392"/>
                </a:lnTo>
                <a:lnTo>
                  <a:pt x="46799" y="142392"/>
                </a:lnTo>
                <a:lnTo>
                  <a:pt x="53746" y="141782"/>
                </a:lnTo>
                <a:lnTo>
                  <a:pt x="59550" y="140576"/>
                </a:lnTo>
                <a:lnTo>
                  <a:pt x="59550" y="120726"/>
                </a:lnTo>
                <a:lnTo>
                  <a:pt x="44767" y="120726"/>
                </a:lnTo>
                <a:lnTo>
                  <a:pt x="41795" y="119646"/>
                </a:lnTo>
                <a:lnTo>
                  <a:pt x="40309" y="117475"/>
                </a:lnTo>
                <a:lnTo>
                  <a:pt x="39369" y="115989"/>
                </a:lnTo>
                <a:lnTo>
                  <a:pt x="38887" y="112966"/>
                </a:lnTo>
                <a:lnTo>
                  <a:pt x="38887" y="54686"/>
                </a:lnTo>
                <a:close/>
              </a:path>
              <a:path w="59689" h="142875">
                <a:moveTo>
                  <a:pt x="59550" y="119913"/>
                </a:moveTo>
                <a:lnTo>
                  <a:pt x="55905" y="120459"/>
                </a:lnTo>
                <a:lnTo>
                  <a:pt x="52463" y="120726"/>
                </a:lnTo>
                <a:lnTo>
                  <a:pt x="59550" y="120726"/>
                </a:lnTo>
                <a:lnTo>
                  <a:pt x="59550" y="119913"/>
                </a:lnTo>
                <a:close/>
              </a:path>
              <a:path w="59689" h="142875">
                <a:moveTo>
                  <a:pt x="59550" y="34023"/>
                </a:moveTo>
                <a:lnTo>
                  <a:pt x="0" y="34023"/>
                </a:lnTo>
                <a:lnTo>
                  <a:pt x="0" y="54686"/>
                </a:lnTo>
                <a:lnTo>
                  <a:pt x="59550" y="54686"/>
                </a:lnTo>
                <a:lnTo>
                  <a:pt x="59550" y="34023"/>
                </a:lnTo>
                <a:close/>
              </a:path>
              <a:path w="59689" h="142875">
                <a:moveTo>
                  <a:pt x="38887" y="0"/>
                </a:moveTo>
                <a:lnTo>
                  <a:pt x="13779" y="0"/>
                </a:lnTo>
                <a:lnTo>
                  <a:pt x="13779" y="34023"/>
                </a:lnTo>
                <a:lnTo>
                  <a:pt x="38887" y="34023"/>
                </a:lnTo>
                <a:lnTo>
                  <a:pt x="38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3528" y="10878466"/>
            <a:ext cx="94615" cy="144780"/>
          </a:xfrm>
          <a:custGeom>
            <a:avLst/>
            <a:gdLst/>
            <a:ahLst/>
            <a:cxnLst/>
            <a:rect l="l" t="t" r="r" b="b"/>
            <a:pathLst>
              <a:path w="94614" h="144779">
                <a:moveTo>
                  <a:pt x="7277" y="122135"/>
                </a:moveTo>
                <a:lnTo>
                  <a:pt x="7277" y="142989"/>
                </a:lnTo>
                <a:lnTo>
                  <a:pt x="10934" y="144081"/>
                </a:lnTo>
                <a:lnTo>
                  <a:pt x="14643" y="144614"/>
                </a:lnTo>
                <a:lnTo>
                  <a:pt x="18427" y="144614"/>
                </a:lnTo>
                <a:lnTo>
                  <a:pt x="52305" y="123355"/>
                </a:lnTo>
                <a:lnTo>
                  <a:pt x="14236" y="123355"/>
                </a:lnTo>
                <a:lnTo>
                  <a:pt x="10782" y="122948"/>
                </a:lnTo>
                <a:lnTo>
                  <a:pt x="7277" y="122135"/>
                </a:lnTo>
                <a:close/>
              </a:path>
              <a:path w="94614" h="144779">
                <a:moveTo>
                  <a:pt x="25107" y="0"/>
                </a:moveTo>
                <a:lnTo>
                  <a:pt x="0" y="0"/>
                </a:lnTo>
                <a:lnTo>
                  <a:pt x="37249" y="103301"/>
                </a:lnTo>
                <a:lnTo>
                  <a:pt x="34506" y="112076"/>
                </a:lnTo>
                <a:lnTo>
                  <a:pt x="30318" y="118343"/>
                </a:lnTo>
                <a:lnTo>
                  <a:pt x="24686" y="122102"/>
                </a:lnTo>
                <a:lnTo>
                  <a:pt x="17614" y="123355"/>
                </a:lnTo>
                <a:lnTo>
                  <a:pt x="52305" y="123355"/>
                </a:lnTo>
                <a:lnTo>
                  <a:pt x="53411" y="121178"/>
                </a:lnTo>
                <a:lnTo>
                  <a:pt x="57296" y="111772"/>
                </a:lnTo>
                <a:lnTo>
                  <a:pt x="61353" y="100266"/>
                </a:lnTo>
                <a:lnTo>
                  <a:pt x="71486" y="69684"/>
                </a:lnTo>
                <a:lnTo>
                  <a:pt x="48399" y="69684"/>
                </a:lnTo>
                <a:lnTo>
                  <a:pt x="25107" y="0"/>
                </a:lnTo>
                <a:close/>
              </a:path>
              <a:path w="94614" h="144779">
                <a:moveTo>
                  <a:pt x="94576" y="0"/>
                </a:moveTo>
                <a:lnTo>
                  <a:pt x="70065" y="0"/>
                </a:lnTo>
                <a:lnTo>
                  <a:pt x="48399" y="69684"/>
                </a:lnTo>
                <a:lnTo>
                  <a:pt x="71486" y="69684"/>
                </a:lnTo>
                <a:lnTo>
                  <a:pt x="94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126</Words>
  <Application>Microsoft Office PowerPoint</Application>
  <PresentationFormat>Niestandardowy</PresentationFormat>
  <Paragraphs>22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Office Theme</vt:lpstr>
      <vt:lpstr>Slajd 1</vt:lpstr>
      <vt:lpstr>SŁOWO, KTÓRE STAŁO SIĘ CIAŁEM</vt:lpstr>
      <vt:lpstr>Palestyna, Betlejem</vt:lpstr>
      <vt:lpstr>Betlejem dziś</vt:lpstr>
      <vt:lpstr>życie codzienne ludzi z Betlejem w  czasach  Jezusa - pasterstwo</vt:lpstr>
      <vt:lpstr>Grota narodzenia w Betlejem</vt:lpstr>
      <vt:lpstr>Slajd 7</vt:lpstr>
      <vt:lpstr>Slajd 8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lekcja32_130617.indd</dc:title>
  <dc:creator>Krzysztof Tomiak</dc:creator>
  <cp:lastModifiedBy>Krzysztof Tomiak</cp:lastModifiedBy>
  <cp:revision>3</cp:revision>
  <dcterms:created xsi:type="dcterms:W3CDTF">2017-08-11T09:26:14Z</dcterms:created>
  <dcterms:modified xsi:type="dcterms:W3CDTF">2017-09-09T21:14:03Z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2017-06-13T00:00:00Z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2017-08-11T00:00:00Z</vt:filetime>
  </property>
</Properties>
</file>