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1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43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370093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8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SAKRAMENTY ŚWIĘTE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K.Tomiak\Katecheza\Wyd. św. W\Wysłane\43 lekcja IISP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48902" cy="8377904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8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628650" y="5010150"/>
            <a:ext cx="13525500" cy="73342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0" y="5054691"/>
            <a:ext cx="1253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MAŁZEŃSTWIE</a:t>
            </a:r>
            <a:endParaRPr lang="pl-PL" sz="3600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9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Kochamy Pana Jezusa. Podręcznik dla klasy drugiej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</a:t>
            </a:r>
          </a:p>
          <a:p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red. ks. prof. J. Szpet, D. Jackowiak. Wydawnictwo Święty Wojciech, Poznań 2012, s. 106-107.</a:t>
            </a:r>
          </a:p>
          <a:p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rzysztof\Desktop\st-peters-basilica-1014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-488915"/>
            <a:ext cx="14081760" cy="792099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304799" y="2726725"/>
            <a:ext cx="12570940" cy="1007788"/>
          </a:xfrm>
          <a:prstGeom prst="rect">
            <a:avLst/>
          </a:prstGeom>
          <a:solidFill>
            <a:srgbClr val="C10B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536354" y="3136307"/>
            <a:ext cx="9144000" cy="1876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SAKRAMENTY ŚWIĘTE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rzysztof\Desktop\sunset-1982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86219" cy="8258251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-752475" y="742950"/>
            <a:ext cx="13496925" cy="165735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2875" y="888763"/>
            <a:ext cx="11820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Jezus jest obecny we wszystkich chwilach naszego życia: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w każdej radości, smutku i wydarzeniu.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W szczególny sposób obecny jest w sakramentach świętych.</a:t>
            </a:r>
            <a:endParaRPr lang="pl-PL" sz="2800" dirty="0">
              <a:solidFill>
                <a:schemeClr val="bg1"/>
              </a:solidFill>
              <a:latin typeface="Georgia" pitchFamily="18" charset="0"/>
              <a:ea typeface="Fir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.Tomiak\Katecheza\Wyd. św. W\Wysłane\43 lekcja IIS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5167" y="-550986"/>
            <a:ext cx="12497167" cy="869034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314325" y="5181600"/>
            <a:ext cx="12506325" cy="67627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-333375" y="5193135"/>
            <a:ext cx="1252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CHRZCIE ŚWIĘTYM</a:t>
            </a:r>
            <a:endParaRPr lang="pl-PL" sz="3600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4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.Tomiak\Katecheza\Wyd. św. W\Wysłane\43 lekcja IIS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0"/>
            <a:ext cx="12192000" cy="9144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3333750" y="5029200"/>
            <a:ext cx="16983075" cy="68580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0" y="503410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BIERZMOWANIU</a:t>
            </a:r>
            <a:endParaRPr lang="pl-PL" sz="3600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K.Tomiak\Katecheza\Wyd. św. W\Wysłane\43 lekcja IIS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992" y="0"/>
            <a:ext cx="12508992" cy="833932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685799" y="5133975"/>
            <a:ext cx="13382624" cy="70485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-323850" y="5165020"/>
            <a:ext cx="1251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EUCHARYSTII</a:t>
            </a:r>
            <a:endParaRPr lang="pl-PL" sz="3600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K.Tomiak\Katecheza\Wyd. św. W\Wysłane\43 lekcja IIS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16025"/>
            <a:ext cx="13365162" cy="913765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371475" y="5143500"/>
            <a:ext cx="14001750" cy="67627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0" y="5142085"/>
            <a:ext cx="1336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POKUCIE I POJEDNANIU</a:t>
            </a:r>
            <a:endParaRPr lang="pl-PL" sz="3600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K.Tomiak\Katecheza\Wyd. św. W\Wysłane\43 lekcja IISP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20675" cy="868045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6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781050" y="5172075"/>
            <a:ext cx="14678025" cy="68580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0" y="5177273"/>
            <a:ext cx="1302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NAMASZCZENIU CHORYCH</a:t>
            </a:r>
            <a:endParaRPr lang="pl-PL" sz="3600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K.Tomiak\Katecheza\Wyd. św. W\Wysłane\43 lekcja IISP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3999"/>
            <a:ext cx="12572999" cy="838199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361950" y="4933950"/>
            <a:ext cx="13506450" cy="73342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" y="4962747"/>
            <a:ext cx="12582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KAPŁAŃSTWIE</a:t>
            </a:r>
            <a:endParaRPr lang="pl-PL" sz="3600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5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105</Words>
  <Application>Microsoft Office PowerPoint</Application>
  <PresentationFormat>Niestandardowy</PresentationFormat>
  <Paragraphs>31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33</cp:revision>
  <dcterms:created xsi:type="dcterms:W3CDTF">2017-07-14T09:59:13Z</dcterms:created>
  <dcterms:modified xsi:type="dcterms:W3CDTF">2017-09-09T21:12:55Z</dcterms:modified>
</cp:coreProperties>
</file>