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1" r:id="rId12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-426" y="-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2017-09-09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43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SAKRAMENTY ŚWIĘTE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Krzysztof\Desktop\st-peters-basilica-101425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5800" y="-488915"/>
            <a:ext cx="14081760" cy="792099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04799" y="2726725"/>
            <a:ext cx="12570940" cy="1007788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1536354" y="3136307"/>
            <a:ext cx="9144000" cy="18763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SAKRAMENTY ŚWIĘTE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C:\Users\Krzysztof\Desktop\sunset-198216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386219" cy="8258251"/>
          </a:xfrm>
          <a:prstGeom prst="rect">
            <a:avLst/>
          </a:prstGeom>
          <a:noFill/>
        </p:spPr>
      </p:pic>
      <p:sp>
        <p:nvSpPr>
          <p:cNvPr id="8" name="Prostokąt 7"/>
          <p:cNvSpPr/>
          <p:nvPr/>
        </p:nvSpPr>
        <p:spPr>
          <a:xfrm>
            <a:off x="-752475" y="742950"/>
            <a:ext cx="13496925" cy="16573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142875" y="888763"/>
            <a:ext cx="1182052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Jezus jest obecny we wszystkich chwilach naszego życia: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w każdej radości, smutku i wydarzeniu. </a:t>
            </a:r>
          </a:p>
          <a:p>
            <a:r>
              <a:rPr lang="pl-PL" sz="2800" dirty="0" smtClean="0">
                <a:solidFill>
                  <a:schemeClr val="bg1"/>
                </a:solidFill>
                <a:latin typeface="Georgia" pitchFamily="18" charset="0"/>
                <a:ea typeface="Fira Sans" pitchFamily="34" charset="0"/>
              </a:rPr>
              <a:t>W szczególny sposób obecny jest w sakramentach świętych.</a:t>
            </a:r>
            <a:endParaRPr lang="pl-PL" sz="2800" dirty="0">
              <a:solidFill>
                <a:schemeClr val="bg1"/>
              </a:solidFill>
              <a:latin typeface="Georgia" pitchFamily="18" charset="0"/>
              <a:ea typeface="Fira Sans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K.Tomiak\Katecheza\Wyd. św. W\Wysłane\43 lekcja IISP\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05167" y="-550986"/>
            <a:ext cx="12497167" cy="8690342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314325" y="5181600"/>
            <a:ext cx="12506325" cy="67627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-333375" y="5193135"/>
            <a:ext cx="12525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CHRZCIE ŚWIĘTYM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42984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K.Tomiak\Katecheza\Wyd. św. W\Wysłane\43 lekcja IISP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00"/>
            <a:ext cx="12192000" cy="91440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3333750" y="5029200"/>
            <a:ext cx="16983075" cy="685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5034107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BIERZMOWANIU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K.Tomiak\Katecheza\Wyd. św. W\Wysłane\43 lekcja IISP\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16992" y="0"/>
            <a:ext cx="12508992" cy="8339328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685799" y="5133975"/>
            <a:ext cx="13382624" cy="70485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-323850" y="5165020"/>
            <a:ext cx="12515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EUCHARYSTII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D:\K.Tomiak\Katecheza\Wyd. św. W\Wysłane\43 lekcja IISP\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216025"/>
            <a:ext cx="13365162" cy="913765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371475" y="5143500"/>
            <a:ext cx="14001750" cy="67627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5142085"/>
            <a:ext cx="133635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POKUCIE I POJEDNANIU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D:\K.Tomiak\Katecheza\Wyd. św. W\Wysłane\43 lekcja IISP\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3020675" cy="868045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781050" y="5172075"/>
            <a:ext cx="14678025" cy="685800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5177273"/>
            <a:ext cx="130206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NAMASZCZENIU CHORYCH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K.Tomiak\Katecheza\Wyd. św. W\Wysłane\43 lekcja IISP\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523999"/>
            <a:ext cx="12572999" cy="8381999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361950" y="4933950"/>
            <a:ext cx="13506450" cy="7334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" y="4962747"/>
            <a:ext cx="12582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KAPŁAŃSTWIE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D:\K.Tomiak\Katecheza\Wyd. św. W\Wysłane\43 lekcja IISP\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548902" cy="837790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8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-628650" y="5010150"/>
            <a:ext cx="13525500" cy="73342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0" y="5054691"/>
            <a:ext cx="1253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 MAŁZEŃSTWIE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875491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Fira Sans" panose="020B0503050000020004" pitchFamily="34" charset="0"/>
                <a:ea typeface="Fira Sans" panose="020B0503050000020004" pitchFamily="34" charset="0"/>
              </a:rPr>
              <a:t>9</a:t>
            </a:r>
            <a:endParaRPr lang="pl-PL" dirty="0">
              <a:solidFill>
                <a:schemeClr val="tx1"/>
              </a:solidFill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3650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400" i="1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Kochamy Pana Jezusa. Podręcznik dla klasy drugiej szkoły podstawowej</a:t>
            </a:r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,</a:t>
            </a:r>
          </a:p>
          <a:p>
            <a:r>
              <a:rPr lang="pl-PL" sz="2400" dirty="0" smtClean="0">
                <a:latin typeface="Arial" pitchFamily="34" charset="0"/>
                <a:ea typeface="Fira Sans" pitchFamily="34" charset="0"/>
                <a:cs typeface="Arial" pitchFamily="34" charset="0"/>
              </a:rPr>
              <a:t>red. ks. prof. J. Szpet, D. Jackowiak. Wydawnictwo Święty Wojciech, Poznań 2012, s. 106-107.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</TotalTime>
  <Words>105</Words>
  <Application>Microsoft Office PowerPoint</Application>
  <PresentationFormat>Niestandardowy</PresentationFormat>
  <Paragraphs>31</Paragraphs>
  <Slides>11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11</vt:i4>
      </vt:variant>
    </vt:vector>
  </HeadingPairs>
  <TitlesOfParts>
    <vt:vector size="12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33</cp:revision>
  <dcterms:created xsi:type="dcterms:W3CDTF">2017-07-14T09:59:13Z</dcterms:created>
  <dcterms:modified xsi:type="dcterms:W3CDTF">2017-09-09T21:12:55Z</dcterms:modified>
</cp:coreProperties>
</file>