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slideshow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3" r:id="rId7"/>
    <p:sldId id="264" r:id="rId8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10B25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9054" autoAdjust="0"/>
  </p:normalViewPr>
  <p:slideViewPr>
    <p:cSldViewPr snapToGrid="0">
      <p:cViewPr varScale="1">
        <p:scale>
          <a:sx n="112" d="100"/>
          <a:sy n="112" d="100"/>
        </p:scale>
        <p:origin x="-426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D21E8-67DD-4C8C-BEED-881BBFE87786}" type="datetimeFigureOut">
              <a:rPr lang="pl-PL" smtClean="0"/>
              <a:pPr/>
              <a:t>2017-09-10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75B65-40A4-4CD6-B80E-202AE05D530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20898314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D21E8-67DD-4C8C-BEED-881BBFE87786}" type="datetimeFigureOut">
              <a:rPr lang="pl-PL" smtClean="0"/>
              <a:pPr/>
              <a:t>2017-09-10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75B65-40A4-4CD6-B80E-202AE05D530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35673399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D21E8-67DD-4C8C-BEED-881BBFE87786}" type="datetimeFigureOut">
              <a:rPr lang="pl-PL" smtClean="0"/>
              <a:pPr/>
              <a:t>2017-09-10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75B65-40A4-4CD6-B80E-202AE05D530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10214537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D21E8-67DD-4C8C-BEED-881BBFE87786}" type="datetimeFigureOut">
              <a:rPr lang="pl-PL" smtClean="0"/>
              <a:pPr/>
              <a:t>2017-09-10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75B65-40A4-4CD6-B80E-202AE05D530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32351195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D21E8-67DD-4C8C-BEED-881BBFE87786}" type="datetimeFigureOut">
              <a:rPr lang="pl-PL" smtClean="0"/>
              <a:pPr/>
              <a:t>2017-09-10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75B65-40A4-4CD6-B80E-202AE05D530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24381987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D21E8-67DD-4C8C-BEED-881BBFE87786}" type="datetimeFigureOut">
              <a:rPr lang="pl-PL" smtClean="0"/>
              <a:pPr/>
              <a:t>2017-09-10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75B65-40A4-4CD6-B80E-202AE05D530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39106547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D21E8-67DD-4C8C-BEED-881BBFE87786}" type="datetimeFigureOut">
              <a:rPr lang="pl-PL" smtClean="0"/>
              <a:pPr/>
              <a:t>2017-09-10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75B65-40A4-4CD6-B80E-202AE05D530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39686539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D21E8-67DD-4C8C-BEED-881BBFE87786}" type="datetimeFigureOut">
              <a:rPr lang="pl-PL" smtClean="0"/>
              <a:pPr/>
              <a:t>2017-09-10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75B65-40A4-4CD6-B80E-202AE05D530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28043677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D21E8-67DD-4C8C-BEED-881BBFE87786}" type="datetimeFigureOut">
              <a:rPr lang="pl-PL" smtClean="0"/>
              <a:pPr/>
              <a:t>2017-09-10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75B65-40A4-4CD6-B80E-202AE05D530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33847153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D21E8-67DD-4C8C-BEED-881BBFE87786}" type="datetimeFigureOut">
              <a:rPr lang="pl-PL" smtClean="0"/>
              <a:pPr/>
              <a:t>2017-09-10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75B65-40A4-4CD6-B80E-202AE05D530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15540932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D21E8-67DD-4C8C-BEED-881BBFE87786}" type="datetimeFigureOut">
              <a:rPr lang="pl-PL" smtClean="0"/>
              <a:pPr/>
              <a:t>2017-09-10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75B65-40A4-4CD6-B80E-202AE05D530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15112334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7D21E8-67DD-4C8C-BEED-881BBFE87786}" type="datetimeFigureOut">
              <a:rPr lang="pl-PL" smtClean="0"/>
              <a:pPr/>
              <a:t>2017-09-10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975B65-40A4-4CD6-B80E-202AE05D530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47809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5.jpeg"/><Relationship Id="rId7" Type="http://schemas.openxmlformats.org/officeDocument/2006/relationships/image" Target="../media/image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1559054"/>
            <a:ext cx="9144000" cy="1655762"/>
          </a:xfrm>
        </p:spPr>
        <p:txBody>
          <a:bodyPr/>
          <a:lstStyle/>
          <a:p>
            <a:r>
              <a:rPr lang="pl-PL" sz="6000" baseline="30000" dirty="0"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PREZENTACJA DLA KLASY </a:t>
            </a:r>
            <a:r>
              <a:rPr lang="pl-PL" sz="6000" baseline="30000" dirty="0" smtClean="0"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2 SP</a:t>
            </a:r>
          </a:p>
          <a:p>
            <a:r>
              <a:rPr lang="pl-PL" sz="6000" baseline="30000" dirty="0" smtClean="0"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DO LEKCJI 1</a:t>
            </a:r>
          </a:p>
          <a:p>
            <a:endParaRPr lang="pl-PL" sz="6000" baseline="30000" dirty="0" smtClean="0">
              <a:latin typeface="Fira Sans" panose="020B0503050000020004" pitchFamily="34" charset="0"/>
              <a:ea typeface="Fira Sans" panose="020B0503050000020004" pitchFamily="34" charset="0"/>
            </a:endParaRPr>
          </a:p>
        </p:txBody>
      </p:sp>
      <p:sp>
        <p:nvSpPr>
          <p:cNvPr id="6" name="Podtytuł 2"/>
          <p:cNvSpPr txBox="1">
            <a:spLocks/>
          </p:cNvSpPr>
          <p:nvPr/>
        </p:nvSpPr>
        <p:spPr>
          <a:xfrm>
            <a:off x="0" y="3700936"/>
            <a:ext cx="12192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6000" b="1" baseline="30000" dirty="0" smtClean="0"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JESTEŚMY DZIEĆMI BOŻYMI</a:t>
            </a:r>
            <a:r>
              <a:rPr lang="pl-PL" sz="6000" b="1" dirty="0" smtClean="0"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  </a:t>
            </a:r>
            <a:endParaRPr lang="pl-PL" sz="6000" b="1" baseline="30000" dirty="0" smtClean="0">
              <a:latin typeface="Arial" pitchFamily="34" charset="0"/>
              <a:ea typeface="Fira Sans" panose="020B0503050000020004" pitchFamily="34" charset="0"/>
              <a:cs typeface="Arial" pitchFamily="34" charset="0"/>
            </a:endParaRPr>
          </a:p>
          <a:p>
            <a:endParaRPr lang="pl-PL" dirty="0"/>
          </a:p>
        </p:txBody>
      </p:sp>
      <p:sp>
        <p:nvSpPr>
          <p:cNvPr id="7" name="Prostokąt 6"/>
          <p:cNvSpPr/>
          <p:nvPr/>
        </p:nvSpPr>
        <p:spPr>
          <a:xfrm>
            <a:off x="5000368" y="2940908"/>
            <a:ext cx="2199502" cy="90616"/>
          </a:xfrm>
          <a:prstGeom prst="rect">
            <a:avLst/>
          </a:prstGeom>
          <a:solidFill>
            <a:srgbClr val="C10B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8958" y="5642919"/>
            <a:ext cx="1934083" cy="60972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90419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Pobrane\the-dew-6381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24841" y="-1575436"/>
            <a:ext cx="13248704" cy="10058781"/>
          </a:xfrm>
          <a:prstGeom prst="rect">
            <a:avLst/>
          </a:prstGeom>
          <a:noFill/>
        </p:spPr>
      </p:pic>
      <p:sp>
        <p:nvSpPr>
          <p:cNvPr id="3" name="Prostokąt 2"/>
          <p:cNvSpPr/>
          <p:nvPr/>
        </p:nvSpPr>
        <p:spPr>
          <a:xfrm>
            <a:off x="5305168" y="6104237"/>
            <a:ext cx="1795848" cy="7661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baseline="-25000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6103" y="6260756"/>
            <a:ext cx="1445053" cy="433516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>
            <a:off x="-266796" y="2619267"/>
            <a:ext cx="12570940" cy="1469654"/>
          </a:xfrm>
          <a:prstGeom prst="rect">
            <a:avLst/>
          </a:prstGeom>
          <a:solidFill>
            <a:srgbClr val="C10B25">
              <a:alpha val="8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odtytuł 2"/>
          <p:cNvSpPr txBox="1">
            <a:spLocks/>
          </p:cNvSpPr>
          <p:nvPr/>
        </p:nvSpPr>
        <p:spPr>
          <a:xfrm>
            <a:off x="1521114" y="2930221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6000" b="1" baseline="30000" dirty="0" smtClean="0">
                <a:solidFill>
                  <a:schemeClr val="bg1"/>
                </a:solidFill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JESTEŚMY DZIEĆMI BOŻYMI</a:t>
            </a:r>
          </a:p>
          <a:p>
            <a:r>
              <a:rPr lang="pl-PL" sz="6000" b="1" baseline="30000" dirty="0" smtClean="0">
                <a:solidFill>
                  <a:schemeClr val="bg1"/>
                </a:solidFill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SAKRAMENT CHRZTU ŚWIĘTEGO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="" xmlns:p14="http://schemas.microsoft.com/office/powerpoint/2010/main" val="6038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D:\Pobrane\folder-101629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4016038" cy="9318308"/>
          </a:xfrm>
          <a:prstGeom prst="rect">
            <a:avLst/>
          </a:prstGeom>
          <a:noFill/>
        </p:spPr>
      </p:pic>
      <p:pic>
        <p:nvPicPr>
          <p:cNvPr id="1026" name="Picture 2" descr="C:\Users\Krzysztof\Desktop\jkl\IMG_083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379720">
            <a:off x="1112838" y="2087761"/>
            <a:ext cx="3072384" cy="46085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Prostokąt 2"/>
          <p:cNvSpPr/>
          <p:nvPr/>
        </p:nvSpPr>
        <p:spPr>
          <a:xfrm>
            <a:off x="461320" y="6104237"/>
            <a:ext cx="1795848" cy="7661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baseline="-25000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55" y="6260756"/>
            <a:ext cx="1445053" cy="433516"/>
          </a:xfrm>
          <a:prstGeom prst="rect">
            <a:avLst/>
          </a:prstGeom>
        </p:spPr>
      </p:pic>
      <p:sp>
        <p:nvSpPr>
          <p:cNvPr id="6" name="Schemat blokowy: łącznik 5"/>
          <p:cNvSpPr/>
          <p:nvPr/>
        </p:nvSpPr>
        <p:spPr>
          <a:xfrm>
            <a:off x="11252887" y="6193308"/>
            <a:ext cx="518983" cy="518983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>
                <a:solidFill>
                  <a:schemeClr val="tx1"/>
                </a:solidFill>
                <a:latin typeface="Fira Sans" panose="020B0503050000020004" pitchFamily="34" charset="0"/>
                <a:ea typeface="Fira Sans" panose="020B0503050000020004" pitchFamily="34" charset="0"/>
              </a:rPr>
              <a:t>1</a:t>
            </a:r>
            <a:endParaRPr lang="pl-PL" dirty="0">
              <a:solidFill>
                <a:schemeClr val="tx1"/>
              </a:solidFill>
              <a:latin typeface="Fira Sans" panose="020B0503050000020004" pitchFamily="34" charset="0"/>
              <a:ea typeface="Fira Sans" panose="020B0503050000020004" pitchFamily="34" charset="0"/>
            </a:endParaRPr>
          </a:p>
        </p:txBody>
      </p:sp>
      <p:sp>
        <p:nvSpPr>
          <p:cNvPr id="9" name="Prostokąt 8"/>
          <p:cNvSpPr/>
          <p:nvPr/>
        </p:nvSpPr>
        <p:spPr>
          <a:xfrm>
            <a:off x="362308" y="563880"/>
            <a:ext cx="5753819" cy="1691640"/>
          </a:xfrm>
          <a:prstGeom prst="rect">
            <a:avLst/>
          </a:prstGeom>
          <a:solidFill>
            <a:srgbClr val="C10B25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200" dirty="0"/>
          </a:p>
        </p:txBody>
      </p:sp>
      <p:sp>
        <p:nvSpPr>
          <p:cNvPr id="7" name="pole tekstowe 6"/>
          <p:cNvSpPr txBox="1"/>
          <p:nvPr/>
        </p:nvSpPr>
        <p:spPr>
          <a:xfrm>
            <a:off x="560716" y="673443"/>
            <a:ext cx="584584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dirty="0" smtClean="0">
                <a:solidFill>
                  <a:schemeClr val="bg1"/>
                </a:solidFill>
                <a:latin typeface="Georgia" pitchFamily="18" charset="0"/>
              </a:rPr>
              <a:t>Ważne dokumenty są pieczętowane.</a:t>
            </a:r>
            <a:endParaRPr lang="pl-PL" sz="4400" dirty="0">
              <a:solidFill>
                <a:schemeClr val="bg1"/>
              </a:solidFill>
              <a:latin typeface="Georgia" pitchFamily="18" charset="0"/>
            </a:endParaRPr>
          </a:p>
        </p:txBody>
      </p:sp>
      <p:pic>
        <p:nvPicPr>
          <p:cNvPr id="11" name="Picture 2" descr="D:\Pobrane\postcard-189779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282220">
            <a:off x="8127015" y="779172"/>
            <a:ext cx="3657600" cy="29260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7" name="Picture 3" descr="C:\Users\Krzysztof\Desktop\jkl\IMG_082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0876378">
            <a:off x="4663122" y="2453322"/>
            <a:ext cx="3291840" cy="21945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8" name="Picture 4" descr="C:\Users\Krzysztof\Desktop\jkl\IMG_082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663398">
            <a:off x="5258435" y="3398837"/>
            <a:ext cx="3291840" cy="21945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5" descr="C:\Users\Krzysztof\Desktop\jkl\IMG_0824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19781289">
            <a:off x="8392794" y="4239895"/>
            <a:ext cx="3373755" cy="21451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71399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Pobrane\map-25274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777240"/>
            <a:ext cx="12801600" cy="8534400"/>
          </a:xfrm>
          <a:prstGeom prst="rect">
            <a:avLst/>
          </a:prstGeom>
          <a:noFill/>
        </p:spPr>
      </p:pic>
      <p:sp>
        <p:nvSpPr>
          <p:cNvPr id="3" name="Prostokąt 2"/>
          <p:cNvSpPr/>
          <p:nvPr/>
        </p:nvSpPr>
        <p:spPr>
          <a:xfrm>
            <a:off x="461320" y="6104237"/>
            <a:ext cx="1795848" cy="7661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baseline="-25000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55" y="6260756"/>
            <a:ext cx="1445053" cy="433516"/>
          </a:xfrm>
          <a:prstGeom prst="rect">
            <a:avLst/>
          </a:prstGeom>
        </p:spPr>
      </p:pic>
      <p:sp>
        <p:nvSpPr>
          <p:cNvPr id="6" name="Schemat blokowy: łącznik 5"/>
          <p:cNvSpPr/>
          <p:nvPr/>
        </p:nvSpPr>
        <p:spPr>
          <a:xfrm>
            <a:off x="11252887" y="6193308"/>
            <a:ext cx="518983" cy="518983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>
                <a:solidFill>
                  <a:schemeClr val="tx1"/>
                </a:solidFill>
                <a:latin typeface="Fira Sans" panose="020B0503050000020004" pitchFamily="34" charset="0"/>
                <a:ea typeface="Fira Sans" panose="020B0503050000020004" pitchFamily="34" charset="0"/>
              </a:rPr>
              <a:t>2</a:t>
            </a:r>
            <a:endParaRPr lang="pl-PL" dirty="0">
              <a:solidFill>
                <a:schemeClr val="tx1"/>
              </a:solidFill>
              <a:latin typeface="Fira Sans" panose="020B0503050000020004" pitchFamily="34" charset="0"/>
              <a:ea typeface="Fira Sans" panose="020B0503050000020004" pitchFamily="34" charset="0"/>
            </a:endParaRPr>
          </a:p>
        </p:txBody>
      </p:sp>
      <p:sp>
        <p:nvSpPr>
          <p:cNvPr id="8" name="Prostokąt 7"/>
          <p:cNvSpPr/>
          <p:nvPr/>
        </p:nvSpPr>
        <p:spPr>
          <a:xfrm>
            <a:off x="457200" y="213360"/>
            <a:ext cx="7824158" cy="2719621"/>
          </a:xfrm>
          <a:prstGeom prst="rect">
            <a:avLst/>
          </a:prstGeom>
          <a:solidFill>
            <a:srgbClr val="C10B25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200" dirty="0"/>
          </a:p>
        </p:txBody>
      </p:sp>
      <p:sp>
        <p:nvSpPr>
          <p:cNvPr id="7" name="pole tekstowe 6"/>
          <p:cNvSpPr txBox="1"/>
          <p:nvPr/>
        </p:nvSpPr>
        <p:spPr>
          <a:xfrm>
            <a:off x="749644" y="2020781"/>
            <a:ext cx="512393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sz="4800" i="1" baseline="30000" dirty="0">
              <a:solidFill>
                <a:schemeClr val="bg1"/>
              </a:solidFill>
              <a:latin typeface="Adobe Garamond Pro" panose="02020502060506020403" pitchFamily="18" charset="-18"/>
            </a:endParaRPr>
          </a:p>
          <a:p>
            <a:endParaRPr lang="pl-PL" dirty="0"/>
          </a:p>
        </p:txBody>
      </p:sp>
      <p:sp>
        <p:nvSpPr>
          <p:cNvPr id="10" name="pole tekstowe 9"/>
          <p:cNvSpPr txBox="1"/>
          <p:nvPr/>
        </p:nvSpPr>
        <p:spPr>
          <a:xfrm>
            <a:off x="491706" y="259080"/>
            <a:ext cx="795355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dirty="0" smtClean="0">
                <a:solidFill>
                  <a:schemeClr val="bg1"/>
                </a:solidFill>
                <a:latin typeface="Georgia" pitchFamily="18" charset="0"/>
              </a:rPr>
              <a:t>Na mocy sakramentu chrztu świętego każdy z nas nosi</a:t>
            </a:r>
          </a:p>
          <a:p>
            <a:r>
              <a:rPr lang="pl-PL" sz="4000" dirty="0" smtClean="0">
                <a:solidFill>
                  <a:schemeClr val="bg1"/>
                </a:solidFill>
                <a:latin typeface="Georgia" pitchFamily="18" charset="0"/>
              </a:rPr>
              <a:t>w swoim sercu pieczęć Chrystusa. </a:t>
            </a:r>
          </a:p>
          <a:p>
            <a:r>
              <a:rPr lang="pl-PL" sz="4000" dirty="0" smtClean="0">
                <a:solidFill>
                  <a:schemeClr val="bg1"/>
                </a:solidFill>
                <a:latin typeface="Georgia" pitchFamily="18" charset="0"/>
              </a:rPr>
              <a:t>Nie można jej usunąć!</a:t>
            </a:r>
            <a:endParaRPr lang="pl-PL" sz="4000" dirty="0">
              <a:solidFill>
                <a:schemeClr val="bg1"/>
              </a:solidFill>
              <a:latin typeface="Georgia" pitchFamily="18" charset="0"/>
            </a:endParaRPr>
          </a:p>
        </p:txBody>
      </p:sp>
      <p:pic>
        <p:nvPicPr>
          <p:cNvPr id="2050" name="Picture 2" descr="C:\Users\Krzysztof\Desktop\seal-2512363_192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098194">
            <a:off x="7453598" y="4229219"/>
            <a:ext cx="1397166" cy="1397166"/>
          </a:xfrm>
          <a:prstGeom prst="rect">
            <a:avLst/>
          </a:prstGeom>
          <a:noFill/>
        </p:spPr>
      </p:pic>
      <p:sp>
        <p:nvSpPr>
          <p:cNvPr id="12" name="Plus 11"/>
          <p:cNvSpPr/>
          <p:nvPr/>
        </p:nvSpPr>
        <p:spPr>
          <a:xfrm rot="976488">
            <a:off x="7742712" y="4488873"/>
            <a:ext cx="807522" cy="819397"/>
          </a:xfrm>
          <a:prstGeom prst="mathPlus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2694298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Pobrane\baptism-10400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324649" cy="8216433"/>
          </a:xfrm>
          <a:prstGeom prst="rect">
            <a:avLst/>
          </a:prstGeom>
          <a:noFill/>
        </p:spPr>
      </p:pic>
      <p:sp>
        <p:nvSpPr>
          <p:cNvPr id="3" name="Prostokąt 2"/>
          <p:cNvSpPr/>
          <p:nvPr/>
        </p:nvSpPr>
        <p:spPr>
          <a:xfrm>
            <a:off x="461320" y="6104237"/>
            <a:ext cx="1795848" cy="7661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baseline="-25000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55" y="6260756"/>
            <a:ext cx="1445053" cy="433516"/>
          </a:xfrm>
          <a:prstGeom prst="rect">
            <a:avLst/>
          </a:prstGeom>
        </p:spPr>
      </p:pic>
      <p:sp>
        <p:nvSpPr>
          <p:cNvPr id="6" name="Schemat blokowy: łącznik 5"/>
          <p:cNvSpPr/>
          <p:nvPr/>
        </p:nvSpPr>
        <p:spPr>
          <a:xfrm>
            <a:off x="11252887" y="6193308"/>
            <a:ext cx="518983" cy="518983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>
                <a:solidFill>
                  <a:schemeClr val="tx1"/>
                </a:solidFill>
                <a:latin typeface="Fira Sans" panose="020B0503050000020004" pitchFamily="34" charset="0"/>
                <a:ea typeface="Fira Sans" panose="020B0503050000020004" pitchFamily="34" charset="0"/>
              </a:rPr>
              <a:t>3</a:t>
            </a:r>
            <a:endParaRPr lang="pl-PL" dirty="0">
              <a:solidFill>
                <a:schemeClr val="tx1"/>
              </a:solidFill>
              <a:latin typeface="Fira Sans" panose="020B0503050000020004" pitchFamily="34" charset="0"/>
              <a:ea typeface="Fira Sans" panose="020B0503050000020004" pitchFamily="34" charset="0"/>
            </a:endParaRPr>
          </a:p>
        </p:txBody>
      </p:sp>
      <p:sp>
        <p:nvSpPr>
          <p:cNvPr id="8" name="Prostokąt 7"/>
          <p:cNvSpPr/>
          <p:nvPr/>
        </p:nvSpPr>
        <p:spPr>
          <a:xfrm>
            <a:off x="533399" y="624840"/>
            <a:ext cx="8238067" cy="2076027"/>
          </a:xfrm>
          <a:prstGeom prst="rect">
            <a:avLst/>
          </a:prstGeom>
          <a:solidFill>
            <a:srgbClr val="C10B25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200" dirty="0"/>
          </a:p>
        </p:txBody>
      </p:sp>
      <p:sp>
        <p:nvSpPr>
          <p:cNvPr id="9" name="pole tekstowe 8"/>
          <p:cNvSpPr txBox="1"/>
          <p:nvPr/>
        </p:nvSpPr>
        <p:spPr>
          <a:xfrm>
            <a:off x="624840" y="670560"/>
            <a:ext cx="87477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dirty="0" smtClean="0">
                <a:solidFill>
                  <a:schemeClr val="bg1"/>
                </a:solidFill>
                <a:latin typeface="Georgia" pitchFamily="18" charset="0"/>
              </a:rPr>
              <a:t>Jaki to znak, który podczas chrztu świętego zostawił Pan Bóg w naszej duszy? </a:t>
            </a:r>
            <a:endParaRPr lang="pl-PL" sz="4000" dirty="0">
              <a:solidFill>
                <a:schemeClr val="bg1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87549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 descr="D:\Pobrane\stamp-14157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74320"/>
            <a:ext cx="12370735" cy="9477207"/>
          </a:xfrm>
          <a:prstGeom prst="rect">
            <a:avLst/>
          </a:prstGeom>
          <a:noFill/>
        </p:spPr>
      </p:pic>
      <p:sp>
        <p:nvSpPr>
          <p:cNvPr id="3" name="Prostokąt 2"/>
          <p:cNvSpPr/>
          <p:nvPr/>
        </p:nvSpPr>
        <p:spPr>
          <a:xfrm>
            <a:off x="461320" y="6104237"/>
            <a:ext cx="1795848" cy="7661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baseline="-25000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55" y="6260756"/>
            <a:ext cx="1445053" cy="433516"/>
          </a:xfrm>
          <a:prstGeom prst="rect">
            <a:avLst/>
          </a:prstGeom>
        </p:spPr>
      </p:pic>
      <p:sp>
        <p:nvSpPr>
          <p:cNvPr id="6" name="Schemat blokowy: łącznik 5"/>
          <p:cNvSpPr/>
          <p:nvPr/>
        </p:nvSpPr>
        <p:spPr>
          <a:xfrm>
            <a:off x="11252887" y="6193308"/>
            <a:ext cx="518983" cy="518983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>
                <a:solidFill>
                  <a:schemeClr val="tx1"/>
                </a:solidFill>
                <a:latin typeface="Fira Sans" panose="020B0503050000020004" pitchFamily="34" charset="0"/>
                <a:ea typeface="Fira Sans" panose="020B0503050000020004" pitchFamily="34" charset="0"/>
              </a:rPr>
              <a:t>4</a:t>
            </a:r>
            <a:endParaRPr lang="pl-PL" dirty="0">
              <a:solidFill>
                <a:schemeClr val="tx1"/>
              </a:solidFill>
              <a:latin typeface="Fira Sans" panose="020B0503050000020004" pitchFamily="34" charset="0"/>
              <a:ea typeface="Fira Sans" panose="020B0503050000020004" pitchFamily="34" charset="0"/>
            </a:endParaRPr>
          </a:p>
        </p:txBody>
      </p:sp>
      <p:sp>
        <p:nvSpPr>
          <p:cNvPr id="8" name="Prostokąt 7"/>
          <p:cNvSpPr/>
          <p:nvPr/>
        </p:nvSpPr>
        <p:spPr>
          <a:xfrm>
            <a:off x="1499287" y="2026920"/>
            <a:ext cx="9086335" cy="2377440"/>
          </a:xfrm>
          <a:prstGeom prst="rect">
            <a:avLst/>
          </a:prstGeom>
          <a:solidFill>
            <a:srgbClr val="C10B25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200" dirty="0"/>
          </a:p>
        </p:txBody>
      </p:sp>
      <p:sp>
        <p:nvSpPr>
          <p:cNvPr id="9" name="pole tekstowe 8"/>
          <p:cNvSpPr txBox="1"/>
          <p:nvPr/>
        </p:nvSpPr>
        <p:spPr>
          <a:xfrm>
            <a:off x="1767840" y="2148840"/>
            <a:ext cx="865632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dirty="0" smtClean="0">
                <a:solidFill>
                  <a:schemeClr val="bg1"/>
                </a:solidFill>
                <a:latin typeface="Georgia" pitchFamily="18" charset="0"/>
              </a:rPr>
              <a:t>Znak przynależności do grona dzieci Bożych – taka nadzwyczajna pieczęć, którą nosimy w swojej duszy.</a:t>
            </a:r>
            <a:endParaRPr lang="pl-PL" sz="4000" dirty="0">
              <a:solidFill>
                <a:schemeClr val="bg1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87549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461320" y="6104237"/>
            <a:ext cx="1795848" cy="7661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baseline="-25000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55" y="6260756"/>
            <a:ext cx="1445053" cy="433516"/>
          </a:xfrm>
          <a:prstGeom prst="rect">
            <a:avLst/>
          </a:prstGeom>
        </p:spPr>
      </p:pic>
      <p:sp>
        <p:nvSpPr>
          <p:cNvPr id="6" name="Schemat blokowy: łącznik 5"/>
          <p:cNvSpPr/>
          <p:nvPr/>
        </p:nvSpPr>
        <p:spPr>
          <a:xfrm>
            <a:off x="11252887" y="6193308"/>
            <a:ext cx="518983" cy="518983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>
                <a:solidFill>
                  <a:schemeClr val="tx1"/>
                </a:solidFill>
                <a:latin typeface="Fira Sans" panose="020B0503050000020004" pitchFamily="34" charset="0"/>
                <a:ea typeface="Fira Sans" panose="020B0503050000020004" pitchFamily="34" charset="0"/>
              </a:rPr>
              <a:t>5</a:t>
            </a:r>
            <a:endParaRPr lang="pl-PL" dirty="0">
              <a:solidFill>
                <a:schemeClr val="tx1"/>
              </a:solidFill>
              <a:latin typeface="Fira Sans" panose="020B0503050000020004" pitchFamily="34" charset="0"/>
              <a:ea typeface="Fira Sans" panose="020B0503050000020004" pitchFamily="34" charset="0"/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615322" y="669560"/>
            <a:ext cx="10894218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baseline="30000" smtClean="0"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BIBLIOGRAFIA</a:t>
            </a:r>
          </a:p>
          <a:p>
            <a:endParaRPr lang="pl-PL" sz="4000" baseline="30000" dirty="0">
              <a:latin typeface="Arial" pitchFamily="34" charset="0"/>
              <a:ea typeface="Fira Sans" panose="020B0503050000020004" pitchFamily="34" charset="0"/>
              <a:cs typeface="Arial" pitchFamily="34" charset="0"/>
            </a:endParaRPr>
          </a:p>
          <a:p>
            <a:r>
              <a:rPr lang="pl-PL" sz="3600" i="1" baseline="30000" dirty="0" smtClean="0"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Kochamy</a:t>
            </a:r>
            <a:r>
              <a:rPr lang="pl-PL" sz="3200" i="1" baseline="30000" dirty="0" smtClean="0"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 </a:t>
            </a:r>
            <a:r>
              <a:rPr lang="pl-PL" sz="3200" i="1" baseline="30000" dirty="0"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Pana Jezusa. Podręcznik dla klasy </a:t>
            </a:r>
            <a:r>
              <a:rPr lang="pl-PL" sz="3200" i="1" baseline="30000" dirty="0" smtClean="0"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drugiej </a:t>
            </a:r>
            <a:r>
              <a:rPr lang="pl-PL" sz="3200" i="1" baseline="30000" dirty="0"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szkoły </a:t>
            </a:r>
            <a:r>
              <a:rPr lang="pl-PL" sz="3200" i="1" baseline="30000" dirty="0" smtClean="0"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podstawowej,</a:t>
            </a:r>
            <a:r>
              <a:rPr lang="pl-PL" sz="3200" baseline="30000" dirty="0" smtClean="0"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 red. ks. prof. J</a:t>
            </a:r>
            <a:r>
              <a:rPr lang="pl-PL" sz="3200" baseline="30000" dirty="0"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. Szpet, </a:t>
            </a:r>
            <a:r>
              <a:rPr lang="pl-PL" sz="3200" baseline="30000" dirty="0" smtClean="0"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D</a:t>
            </a:r>
            <a:r>
              <a:rPr lang="pl-PL" sz="3200" baseline="30000" dirty="0"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. Jackowiak. Wydawnictwo Święty Wojciech, Poznań </a:t>
            </a:r>
            <a:r>
              <a:rPr lang="pl-PL" sz="3200" baseline="30000" dirty="0" smtClean="0"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2012, </a:t>
            </a:r>
            <a:r>
              <a:rPr lang="pl-PL" sz="3200" baseline="30000" dirty="0"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s. </a:t>
            </a:r>
            <a:r>
              <a:rPr lang="pl-PL" sz="3200" baseline="30000" dirty="0" smtClean="0"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8-9.</a:t>
            </a:r>
            <a:endParaRPr lang="pl-PL" sz="3200" baseline="30000" dirty="0">
              <a:latin typeface="Arial" pitchFamily="34" charset="0"/>
              <a:ea typeface="Fira Sans" panose="020B0503050000020004" pitchFamily="34" charset="0"/>
              <a:cs typeface="Arial" pitchFamily="34" charset="0"/>
            </a:endParaRPr>
          </a:p>
          <a:p>
            <a:endParaRPr lang="pl-PL" sz="3200" baseline="30000" dirty="0">
              <a:latin typeface="Arial" pitchFamily="34" charset="0"/>
              <a:ea typeface="Fira Sans" panose="020B0503050000020004" pitchFamily="34" charset="0"/>
              <a:cs typeface="Arial" pitchFamily="34" charset="0"/>
            </a:endParaRPr>
          </a:p>
          <a:p>
            <a:r>
              <a:rPr lang="pl-PL" sz="3200" i="1" baseline="30000" dirty="0" smtClean="0"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Kochamy </a:t>
            </a:r>
            <a:r>
              <a:rPr lang="pl-PL" sz="3200" i="1" baseline="30000" dirty="0"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Pana Jezusa. Poradnik metodyczny. </a:t>
            </a:r>
            <a:r>
              <a:rPr lang="pl-PL" sz="3200" i="1" baseline="30000" dirty="0" smtClean="0"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Druga </a:t>
            </a:r>
            <a:r>
              <a:rPr lang="pl-PL" sz="3200" i="1" baseline="30000" dirty="0"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klasa szkoły </a:t>
            </a:r>
            <a:r>
              <a:rPr lang="pl-PL" sz="3200" i="1" baseline="30000" dirty="0" smtClean="0"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podstawowej, </a:t>
            </a:r>
            <a:br>
              <a:rPr lang="pl-PL" sz="3200" i="1" baseline="30000" dirty="0" smtClean="0"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</a:br>
            <a:r>
              <a:rPr lang="pl-PL" sz="3200" baseline="30000" dirty="0" smtClean="0"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red. ks. prof</a:t>
            </a:r>
            <a:r>
              <a:rPr lang="pl-PL" sz="3200" i="1" baseline="30000" dirty="0" smtClean="0"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. </a:t>
            </a:r>
            <a:r>
              <a:rPr lang="pl-PL" sz="3200" baseline="30000" dirty="0" smtClean="0"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J</a:t>
            </a:r>
            <a:r>
              <a:rPr lang="pl-PL" sz="3200" baseline="30000" dirty="0"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. Szpet, D. Jackowiak. Wydawnictwo Święty Wojciech, Poznań </a:t>
            </a:r>
            <a:r>
              <a:rPr lang="pl-PL" sz="3200" baseline="30000" dirty="0" smtClean="0"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2012, </a:t>
            </a:r>
          </a:p>
          <a:p>
            <a:r>
              <a:rPr lang="pl-PL" sz="3200" baseline="30000" dirty="0" smtClean="0"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s. 11-14.</a:t>
            </a:r>
            <a:endParaRPr lang="pl-PL" sz="3200" baseline="30000" dirty="0">
              <a:latin typeface="Arial" pitchFamily="34" charset="0"/>
              <a:ea typeface="Fira Sans" panose="020B0503050000020004" pitchFamily="34" charset="0"/>
              <a:cs typeface="Arial" pitchFamily="34" charset="0"/>
            </a:endParaRPr>
          </a:p>
          <a:p>
            <a:endParaRPr lang="pl-PL" sz="4000" baseline="30000" dirty="0">
              <a:latin typeface="Arial" pitchFamily="34" charset="0"/>
              <a:ea typeface="Fira Sans" panose="020B0503050000020004" pitchFamily="34" charset="0"/>
              <a:cs typeface="Arial" pitchFamily="34" charset="0"/>
            </a:endParaRPr>
          </a:p>
          <a:p>
            <a:r>
              <a:rPr lang="pl-PL" sz="4000" b="1" baseline="30000" dirty="0" smtClean="0"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FOTOGRAFIE</a:t>
            </a:r>
          </a:p>
          <a:p>
            <a:endParaRPr lang="pl-PL" sz="3200" baseline="30000" dirty="0" smtClean="0">
              <a:latin typeface="Arial" pitchFamily="34" charset="0"/>
              <a:ea typeface="Fira Sans" panose="020B0503050000020004" pitchFamily="34" charset="0"/>
              <a:cs typeface="Arial" pitchFamily="34" charset="0"/>
            </a:endParaRPr>
          </a:p>
          <a:p>
            <a:r>
              <a:rPr lang="pl-PL" sz="3200" baseline="30000" dirty="0" err="1" smtClean="0"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pixabay.com</a:t>
            </a:r>
            <a:r>
              <a:rPr lang="pl-PL" sz="3200" baseline="30000" dirty="0" smtClean="0"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, K. Tomiak</a:t>
            </a:r>
            <a:endParaRPr lang="pl-PL" sz="3200" baseline="30000" dirty="0">
              <a:latin typeface="Arial" pitchFamily="34" charset="0"/>
              <a:ea typeface="Fira Sans" panose="020B0503050000020004" pitchFamily="34" charset="0"/>
              <a:cs typeface="Arial" pitchFamily="34" charset="0"/>
            </a:endParaRPr>
          </a:p>
          <a:p>
            <a:r>
              <a:rPr lang="pl-PL" dirty="0" smtClean="0">
                <a:latin typeface="Arial" pitchFamily="34" charset="0"/>
                <a:cs typeface="Arial" pitchFamily="34" charset="0"/>
              </a:rPr>
              <a:t>           </a:t>
            </a:r>
            <a:endParaRPr lang="pl-PL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69893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258</TotalTime>
  <Words>128</Words>
  <Application>Microsoft Office PowerPoint</Application>
  <PresentationFormat>Niestandardowy</PresentationFormat>
  <Paragraphs>27</Paragraphs>
  <Slides>7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7</vt:i4>
      </vt:variant>
    </vt:vector>
  </HeadingPairs>
  <TitlesOfParts>
    <vt:vector size="8" baseType="lpstr">
      <vt:lpstr>Motyw pakietu Office</vt:lpstr>
      <vt:lpstr>Slajd 1</vt:lpstr>
      <vt:lpstr>Slajd 2</vt:lpstr>
      <vt:lpstr>Slajd 3</vt:lpstr>
      <vt:lpstr>Slajd 4</vt:lpstr>
      <vt:lpstr>Slajd 5</vt:lpstr>
      <vt:lpstr>Slajd 6</vt:lpstr>
      <vt:lpstr>Slajd 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Joanna Witczak</dc:creator>
  <cp:lastModifiedBy>Krzysztof Tomiak</cp:lastModifiedBy>
  <cp:revision>43</cp:revision>
  <dcterms:created xsi:type="dcterms:W3CDTF">2017-07-14T09:59:13Z</dcterms:created>
  <dcterms:modified xsi:type="dcterms:W3CDTF">2017-09-10T13:41:30Z</dcterms:modified>
</cp:coreProperties>
</file>